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11309350" cx="20104100"/>
  <p:notesSz cx="20104100" cy="11309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30" roundtripDataSignature="AMtx7mi6RzJ2NDiuUG17JIR+EUYg+h14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852E39-0D68-4548-BDF1-A9A1CD355F30}">
  <a:tblStyle styleId="{EC852E39-0D68-4548-BDF1-A9A1CD355F3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0" Type="http://customschemas.google.com/relationships/presentationmetadata" Target="meta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notes"/>
          <p:cNvSpPr txBox="1"/>
          <p:nvPr>
            <p:ph idx="1" type="body"/>
          </p:nvPr>
        </p:nvSpPr>
        <p:spPr>
          <a:xfrm>
            <a:off x="2010400" y="5371925"/>
            <a:ext cx="16083275"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1" name="Google Shape;231;p1:notes"/>
          <p:cNvSpPr/>
          <p:nvPr>
            <p:ph idx="2" type="sldImg"/>
          </p:nvPr>
        </p:nvSpPr>
        <p:spPr>
          <a:xfrm>
            <a:off x="3351350" y="848200"/>
            <a:ext cx="13403400" cy="4241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8564616196_0_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38564616196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8564616196_0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1" name="Google Shape;301;g38564616196_0_0: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71b8d67b94_0_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g271b8d67b94_0_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271b8d67b94_0_7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271b8d67b94_0_79: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8552b3f872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1" name="Google Shape;321;g38552b3f872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8538b34626_0_21: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g38538b34626_0_21: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8552b3f872_0_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g38552b3f872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1c356f6697_0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31c356f6697_0_0: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7a9bf2654f_1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g37a9bf2654f_1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7a9bf2654f_1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37a9bf2654f_1_0: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8538b34626_2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38538b34626_2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38538b34626_0_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g38538b34626_0_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38538b34626_0_1: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1400"/>
              </a:spcBef>
              <a:spcAft>
                <a:spcPts val="0"/>
              </a:spcAft>
              <a:buClr>
                <a:schemeClr val="dk1"/>
              </a:buClr>
              <a:buSzPts val="1100"/>
              <a:buFont typeface="Arial"/>
              <a:buNone/>
            </a:pPr>
            <a:r>
              <a:rPr b="1" lang="es-ES" sz="1300">
                <a:solidFill>
                  <a:schemeClr val="dk1"/>
                </a:solidFill>
                <a:latin typeface="Calibri"/>
                <a:ea typeface="Calibri"/>
                <a:cs typeface="Calibri"/>
                <a:sym typeface="Calibri"/>
              </a:rPr>
              <a:t>Carta Gantt (texto simplificado)</a:t>
            </a:r>
            <a:endParaRPr b="1" sz="1300">
              <a:solidFill>
                <a:schemeClr val="dk1"/>
              </a:solidFill>
              <a:latin typeface="Calibri"/>
              <a:ea typeface="Calibri"/>
              <a:cs typeface="Calibri"/>
              <a:sym typeface="Calibri"/>
            </a:endParaRPr>
          </a:p>
          <a:p>
            <a:pPr indent="-298450" lvl="0" marL="457200" rtl="0" algn="l">
              <a:lnSpc>
                <a:spcPct val="107916"/>
              </a:lnSpc>
              <a:spcBef>
                <a:spcPts val="1200"/>
              </a:spcBef>
              <a:spcAft>
                <a:spcPts val="0"/>
              </a:spcAft>
              <a:buClr>
                <a:schemeClr val="dk1"/>
              </a:buClr>
              <a:buSzPts val="1100"/>
              <a:buFont typeface="Calibri"/>
              <a:buChar char="●"/>
            </a:pPr>
            <a:r>
              <a:rPr b="1" lang="es-ES">
                <a:solidFill>
                  <a:schemeClr val="dk1"/>
                </a:solidFill>
                <a:latin typeface="Calibri"/>
                <a:ea typeface="Calibri"/>
                <a:cs typeface="Calibri"/>
                <a:sym typeface="Calibri"/>
              </a:rPr>
              <a:t>Análisis de requerimientos y recopilación de datos</a:t>
            </a:r>
            <a:r>
              <a:rPr lang="es-ES">
                <a:solidFill>
                  <a:schemeClr val="dk1"/>
                </a:solidFill>
                <a:latin typeface="Calibri"/>
                <a:ea typeface="Calibri"/>
                <a:cs typeface="Calibri"/>
                <a:sym typeface="Calibri"/>
              </a:rPr>
              <a:t> → S1 – S3</a:t>
            </a:r>
            <a:br>
              <a:rPr lang="es-E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Char char="●"/>
            </a:pPr>
            <a:r>
              <a:rPr b="1" lang="es-ES">
                <a:solidFill>
                  <a:schemeClr val="dk1"/>
                </a:solidFill>
                <a:latin typeface="Calibri"/>
                <a:ea typeface="Calibri"/>
                <a:cs typeface="Calibri"/>
                <a:sym typeface="Calibri"/>
              </a:rPr>
              <a:t>Diseño de flujos conversacionales y estructura del chatbot</a:t>
            </a:r>
            <a:r>
              <a:rPr lang="es-ES">
                <a:solidFill>
                  <a:schemeClr val="dk1"/>
                </a:solidFill>
                <a:latin typeface="Calibri"/>
                <a:ea typeface="Calibri"/>
                <a:cs typeface="Calibri"/>
                <a:sym typeface="Calibri"/>
              </a:rPr>
              <a:t> → S3 – S4</a:t>
            </a:r>
            <a:br>
              <a:rPr lang="es-E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Char char="●"/>
            </a:pPr>
            <a:r>
              <a:rPr b="1" lang="es-ES">
                <a:solidFill>
                  <a:schemeClr val="dk1"/>
                </a:solidFill>
                <a:latin typeface="Calibri"/>
                <a:ea typeface="Calibri"/>
                <a:cs typeface="Calibri"/>
                <a:sym typeface="Calibri"/>
              </a:rPr>
              <a:t>Selección de herramientas y diseño de arquitectura</a:t>
            </a:r>
            <a:r>
              <a:rPr lang="es-ES">
                <a:solidFill>
                  <a:schemeClr val="dk1"/>
                </a:solidFill>
                <a:latin typeface="Calibri"/>
                <a:ea typeface="Calibri"/>
                <a:cs typeface="Calibri"/>
                <a:sym typeface="Calibri"/>
              </a:rPr>
              <a:t> → S4 – S5</a:t>
            </a:r>
            <a:br>
              <a:rPr lang="es-E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Char char="●"/>
            </a:pPr>
            <a:r>
              <a:rPr b="1" lang="es-ES">
                <a:solidFill>
                  <a:schemeClr val="dk1"/>
                </a:solidFill>
                <a:latin typeface="Calibri"/>
                <a:ea typeface="Calibri"/>
                <a:cs typeface="Calibri"/>
                <a:sym typeface="Calibri"/>
              </a:rPr>
              <a:t>Implementación inicial del chatbot (respuestas básicas + conexión Excel)</a:t>
            </a:r>
            <a:r>
              <a:rPr lang="es-ES">
                <a:solidFill>
                  <a:schemeClr val="dk1"/>
                </a:solidFill>
                <a:latin typeface="Calibri"/>
                <a:ea typeface="Calibri"/>
                <a:cs typeface="Calibri"/>
                <a:sym typeface="Calibri"/>
              </a:rPr>
              <a:t> → S6 – S8</a:t>
            </a:r>
            <a:br>
              <a:rPr lang="es-E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Char char="●"/>
            </a:pPr>
            <a:r>
              <a:rPr b="1" lang="es-ES">
                <a:solidFill>
                  <a:schemeClr val="dk1"/>
                </a:solidFill>
                <a:latin typeface="Calibri"/>
                <a:ea typeface="Calibri"/>
                <a:cs typeface="Calibri"/>
                <a:sym typeface="Calibri"/>
              </a:rPr>
              <a:t>Integración de IA y procesamiento de lenguaje natural (NLP)</a:t>
            </a:r>
            <a:r>
              <a:rPr lang="es-ES">
                <a:solidFill>
                  <a:schemeClr val="dk1"/>
                </a:solidFill>
                <a:latin typeface="Calibri"/>
                <a:ea typeface="Calibri"/>
                <a:cs typeface="Calibri"/>
                <a:sym typeface="Calibri"/>
              </a:rPr>
              <a:t> → S8 – S10</a:t>
            </a:r>
            <a:br>
              <a:rPr lang="es-E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Char char="●"/>
            </a:pPr>
            <a:r>
              <a:rPr b="1" lang="es-ES">
                <a:solidFill>
                  <a:schemeClr val="dk1"/>
                </a:solidFill>
                <a:latin typeface="Calibri"/>
                <a:ea typeface="Calibri"/>
                <a:cs typeface="Calibri"/>
                <a:sym typeface="Calibri"/>
              </a:rPr>
              <a:t>Pruebas y validación con casos simulados</a:t>
            </a:r>
            <a:r>
              <a:rPr lang="es-ES">
                <a:solidFill>
                  <a:schemeClr val="dk1"/>
                </a:solidFill>
                <a:latin typeface="Calibri"/>
                <a:ea typeface="Calibri"/>
                <a:cs typeface="Calibri"/>
                <a:sym typeface="Calibri"/>
              </a:rPr>
              <a:t> → S11 – S13</a:t>
            </a:r>
            <a:br>
              <a:rPr lang="es-E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Char char="●"/>
            </a:pPr>
            <a:r>
              <a:rPr b="1" lang="es-ES">
                <a:solidFill>
                  <a:schemeClr val="dk1"/>
                </a:solidFill>
                <a:latin typeface="Calibri"/>
                <a:ea typeface="Calibri"/>
                <a:cs typeface="Calibri"/>
                <a:sym typeface="Calibri"/>
              </a:rPr>
              <a:t>Ajustes y mejoras</a:t>
            </a:r>
            <a:r>
              <a:rPr lang="es-ES">
                <a:solidFill>
                  <a:schemeClr val="dk1"/>
                </a:solidFill>
                <a:latin typeface="Calibri"/>
                <a:ea typeface="Calibri"/>
                <a:cs typeface="Calibri"/>
                <a:sym typeface="Calibri"/>
              </a:rPr>
              <a:t> → S13 – S14</a:t>
            </a:r>
            <a:br>
              <a:rPr lang="es-E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Char char="●"/>
            </a:pPr>
            <a:r>
              <a:rPr b="1" lang="es-ES">
                <a:solidFill>
                  <a:schemeClr val="dk1"/>
                </a:solidFill>
                <a:latin typeface="Calibri"/>
                <a:ea typeface="Calibri"/>
                <a:cs typeface="Calibri"/>
                <a:sym typeface="Calibri"/>
              </a:rPr>
              <a:t>Documentación del proyecto (informe técnico)</a:t>
            </a:r>
            <a:r>
              <a:rPr lang="es-ES">
                <a:solidFill>
                  <a:schemeClr val="dk1"/>
                </a:solidFill>
                <a:latin typeface="Calibri"/>
                <a:ea typeface="Calibri"/>
                <a:cs typeface="Calibri"/>
                <a:sym typeface="Calibri"/>
              </a:rPr>
              <a:t> → S15 – S16</a:t>
            </a:r>
            <a:br>
              <a:rPr lang="es-ES">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indent="-298450" lvl="0" marL="457200" rtl="0" algn="l">
              <a:lnSpc>
                <a:spcPct val="107916"/>
              </a:lnSpc>
              <a:spcBef>
                <a:spcPts val="0"/>
              </a:spcBef>
              <a:spcAft>
                <a:spcPts val="0"/>
              </a:spcAft>
              <a:buClr>
                <a:schemeClr val="dk1"/>
              </a:buClr>
              <a:buSzPts val="1100"/>
              <a:buFont typeface="Calibri"/>
              <a:buChar char="●"/>
            </a:pPr>
            <a:r>
              <a:rPr b="1" lang="es-ES">
                <a:solidFill>
                  <a:schemeClr val="dk1"/>
                </a:solidFill>
                <a:latin typeface="Calibri"/>
                <a:ea typeface="Calibri"/>
                <a:cs typeface="Calibri"/>
                <a:sym typeface="Calibri"/>
              </a:rPr>
              <a:t>Presentación final del prototipo (PPT + demo)</a:t>
            </a:r>
            <a:r>
              <a:rPr lang="es-ES">
                <a:solidFill>
                  <a:schemeClr val="dk1"/>
                </a:solidFill>
                <a:latin typeface="Calibri"/>
                <a:ea typeface="Calibri"/>
                <a:cs typeface="Calibri"/>
                <a:sym typeface="Calibri"/>
              </a:rPr>
              <a:t> → S17 – S18</a:t>
            </a:r>
            <a:endParaRPr/>
          </a:p>
        </p:txBody>
      </p:sp>
      <p:sp>
        <p:nvSpPr>
          <p:cNvPr id="368" name="Google Shape;368;g38538b34626_0_1: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0064dd177d_0_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g30064dd177d_0_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0064dd177d_0_33: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2" name="Google Shape;382;g30064dd177d_0_33: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8538b34626_2_14: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38538b34626_2_14: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71b8d67b94_0_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271b8d67b94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3326cf122_0_0: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60" name="Google Shape;260;g303326cf122_0_0: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8552b3f872_0_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8" name="Google Shape;268;g38552b3f872_0_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8552b3f872_0_29: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g38552b3f872_0_29: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8564616196_0_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g3856461619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8564616196_0_12:notes"/>
          <p:cNvSpPr/>
          <p:nvPr>
            <p:ph idx="2" type="sldImg"/>
          </p:nvPr>
        </p:nvSpPr>
        <p:spPr>
          <a:xfrm>
            <a:off x="3351350" y="848200"/>
            <a:ext cx="13403400" cy="4241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g38564616196_0_12:notes"/>
          <p:cNvSpPr txBox="1"/>
          <p:nvPr>
            <p:ph idx="1" type="body"/>
          </p:nvPr>
        </p:nvSpPr>
        <p:spPr>
          <a:xfrm>
            <a:off x="2010400" y="5371925"/>
            <a:ext cx="16083300" cy="5089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1.jpg"/><Relationship Id="rId3"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spTree>
      <p:nvGrpSpPr>
        <p:cNvPr id="11" name="Shape 11"/>
        <p:cNvGrpSpPr/>
        <p:nvPr/>
      </p:nvGrpSpPr>
      <p:grpSpPr>
        <a:xfrm>
          <a:off x="0" y="0"/>
          <a:ext cx="0" cy="0"/>
          <a:chOff x="0" y="0"/>
          <a:chExt cx="0" cy="0"/>
        </a:xfrm>
      </p:grpSpPr>
      <p:pic>
        <p:nvPicPr>
          <p:cNvPr id="12" name="Google Shape;12;p17"/>
          <p:cNvPicPr preferRelativeResize="0"/>
          <p:nvPr/>
        </p:nvPicPr>
        <p:blipFill rotWithShape="1">
          <a:blip r:embed="rId2">
            <a:alphaModFix/>
          </a:blip>
          <a:srcRect b="0" l="0" r="0" t="0"/>
          <a:stretch/>
        </p:blipFill>
        <p:spPr>
          <a:xfrm>
            <a:off x="0" y="0"/>
            <a:ext cx="20138926" cy="11309350"/>
          </a:xfrm>
          <a:prstGeom prst="rect">
            <a:avLst/>
          </a:prstGeom>
          <a:noFill/>
          <a:ln>
            <a:noFill/>
          </a:ln>
        </p:spPr>
      </p:pic>
      <p:grpSp>
        <p:nvGrpSpPr>
          <p:cNvPr id="13" name="Google Shape;13;p17"/>
          <p:cNvGrpSpPr/>
          <p:nvPr/>
        </p:nvGrpSpPr>
        <p:grpSpPr>
          <a:xfrm>
            <a:off x="8375650" y="10531475"/>
            <a:ext cx="3894979" cy="335915"/>
            <a:chOff x="8592670" y="10723202"/>
            <a:chExt cx="3894979" cy="335915"/>
          </a:xfrm>
        </p:grpSpPr>
        <p:sp>
          <p:nvSpPr>
            <p:cNvPr id="14" name="Google Shape;14;p17"/>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 name="Google Shape;15;p17"/>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 name="Google Shape;16;p17"/>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 name="Google Shape;17;p17"/>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 name="Google Shape;18;p17"/>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 name="Google Shape;19;p17"/>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 name="Google Shape;20;p17"/>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 name="Google Shape;21;p17"/>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 name="Google Shape;22;p17"/>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3" name="Google Shape;23;p17"/>
          <p:cNvSpPr/>
          <p:nvPr/>
        </p:nvSpPr>
        <p:spPr>
          <a:xfrm>
            <a:off x="5092767" y="7254875"/>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4" name="Google Shape;24;p17"/>
          <p:cNvSpPr/>
          <p:nvPr/>
        </p:nvSpPr>
        <p:spPr>
          <a:xfrm>
            <a:off x="5092767" y="6209204"/>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5" name="Google Shape;25;p17"/>
          <p:cNvSpPr/>
          <p:nvPr/>
        </p:nvSpPr>
        <p:spPr>
          <a:xfrm>
            <a:off x="7815028" y="9029006"/>
            <a:ext cx="3477895" cy="864869"/>
          </a:xfrm>
          <a:custGeom>
            <a:rect b="b" l="l" r="r" t="t"/>
            <a:pathLst>
              <a:path extrusionOk="0" h="864870" w="3477895">
                <a:moveTo>
                  <a:pt x="743635" y="406793"/>
                </a:moveTo>
                <a:lnTo>
                  <a:pt x="740346" y="345351"/>
                </a:lnTo>
                <a:lnTo>
                  <a:pt x="730719" y="289318"/>
                </a:lnTo>
                <a:lnTo>
                  <a:pt x="715162" y="238620"/>
                </a:lnTo>
                <a:lnTo>
                  <a:pt x="694055" y="193154"/>
                </a:lnTo>
                <a:lnTo>
                  <a:pt x="667804" y="152844"/>
                </a:lnTo>
                <a:lnTo>
                  <a:pt x="636803" y="117602"/>
                </a:lnTo>
                <a:lnTo>
                  <a:pt x="601421" y="87325"/>
                </a:lnTo>
                <a:lnTo>
                  <a:pt x="565569" y="63233"/>
                </a:lnTo>
                <a:lnTo>
                  <a:pt x="542772" y="51714"/>
                </a:lnTo>
                <a:lnTo>
                  <a:pt x="542772" y="413016"/>
                </a:lnTo>
                <a:lnTo>
                  <a:pt x="539419" y="470103"/>
                </a:lnTo>
                <a:lnTo>
                  <a:pt x="529577" y="520890"/>
                </a:lnTo>
                <a:lnTo>
                  <a:pt x="513562" y="565442"/>
                </a:lnTo>
                <a:lnTo>
                  <a:pt x="491693" y="603796"/>
                </a:lnTo>
                <a:lnTo>
                  <a:pt x="464312" y="636041"/>
                </a:lnTo>
                <a:lnTo>
                  <a:pt x="431723" y="662216"/>
                </a:lnTo>
                <a:lnTo>
                  <a:pt x="394246" y="682383"/>
                </a:lnTo>
                <a:lnTo>
                  <a:pt x="352221" y="696620"/>
                </a:lnTo>
                <a:lnTo>
                  <a:pt x="305955" y="704964"/>
                </a:lnTo>
                <a:lnTo>
                  <a:pt x="255765" y="707478"/>
                </a:lnTo>
                <a:lnTo>
                  <a:pt x="238239" y="707415"/>
                </a:lnTo>
                <a:lnTo>
                  <a:pt x="220370" y="707009"/>
                </a:lnTo>
                <a:lnTo>
                  <a:pt x="203644" y="705891"/>
                </a:lnTo>
                <a:lnTo>
                  <a:pt x="189598" y="703707"/>
                </a:lnTo>
                <a:lnTo>
                  <a:pt x="189598" y="153466"/>
                </a:lnTo>
                <a:lnTo>
                  <a:pt x="204139" y="150698"/>
                </a:lnTo>
                <a:lnTo>
                  <a:pt x="223329" y="148285"/>
                </a:lnTo>
                <a:lnTo>
                  <a:pt x="247205" y="146583"/>
                </a:lnTo>
                <a:lnTo>
                  <a:pt x="275742" y="145935"/>
                </a:lnTo>
                <a:lnTo>
                  <a:pt x="328282" y="149136"/>
                </a:lnTo>
                <a:lnTo>
                  <a:pt x="375869" y="158788"/>
                </a:lnTo>
                <a:lnTo>
                  <a:pt x="418185" y="174967"/>
                </a:lnTo>
                <a:lnTo>
                  <a:pt x="454888" y="197739"/>
                </a:lnTo>
                <a:lnTo>
                  <a:pt x="485648" y="227177"/>
                </a:lnTo>
                <a:lnTo>
                  <a:pt x="510146" y="263347"/>
                </a:lnTo>
                <a:lnTo>
                  <a:pt x="528053" y="306336"/>
                </a:lnTo>
                <a:lnTo>
                  <a:pt x="539038" y="356196"/>
                </a:lnTo>
                <a:lnTo>
                  <a:pt x="542772" y="413016"/>
                </a:lnTo>
                <a:lnTo>
                  <a:pt x="542772" y="51714"/>
                </a:lnTo>
                <a:lnTo>
                  <a:pt x="482523" y="27292"/>
                </a:lnTo>
                <a:lnTo>
                  <a:pt x="434238" y="15125"/>
                </a:lnTo>
                <a:lnTo>
                  <a:pt x="380707" y="6616"/>
                </a:lnTo>
                <a:lnTo>
                  <a:pt x="321398" y="1625"/>
                </a:lnTo>
                <a:lnTo>
                  <a:pt x="255765" y="0"/>
                </a:lnTo>
                <a:lnTo>
                  <a:pt x="199453" y="749"/>
                </a:lnTo>
                <a:lnTo>
                  <a:pt x="144881" y="2997"/>
                </a:lnTo>
                <a:lnTo>
                  <a:pt x="92887" y="6743"/>
                </a:lnTo>
                <a:lnTo>
                  <a:pt x="44323" y="11976"/>
                </a:lnTo>
                <a:lnTo>
                  <a:pt x="0" y="18719"/>
                </a:lnTo>
                <a:lnTo>
                  <a:pt x="0" y="843470"/>
                </a:lnTo>
                <a:lnTo>
                  <a:pt x="39331" y="848067"/>
                </a:lnTo>
                <a:lnTo>
                  <a:pt x="88277" y="852055"/>
                </a:lnTo>
                <a:lnTo>
                  <a:pt x="147027" y="854887"/>
                </a:lnTo>
                <a:lnTo>
                  <a:pt x="215836" y="855954"/>
                </a:lnTo>
                <a:lnTo>
                  <a:pt x="276225" y="854316"/>
                </a:lnTo>
                <a:lnTo>
                  <a:pt x="333705" y="849350"/>
                </a:lnTo>
                <a:lnTo>
                  <a:pt x="388048" y="841019"/>
                </a:lnTo>
                <a:lnTo>
                  <a:pt x="439051" y="829284"/>
                </a:lnTo>
                <a:lnTo>
                  <a:pt x="486473" y="814108"/>
                </a:lnTo>
                <a:lnTo>
                  <a:pt x="530123" y="795426"/>
                </a:lnTo>
                <a:lnTo>
                  <a:pt x="569747" y="773214"/>
                </a:lnTo>
                <a:lnTo>
                  <a:pt x="605155" y="747420"/>
                </a:lnTo>
                <a:lnTo>
                  <a:pt x="634022" y="719683"/>
                </a:lnTo>
                <a:lnTo>
                  <a:pt x="644169" y="707478"/>
                </a:lnTo>
                <a:lnTo>
                  <a:pt x="660463" y="687882"/>
                </a:lnTo>
                <a:lnTo>
                  <a:pt x="684047" y="651916"/>
                </a:lnTo>
                <a:lnTo>
                  <a:pt x="704329" y="611720"/>
                </a:lnTo>
                <a:lnTo>
                  <a:pt x="720864" y="567194"/>
                </a:lnTo>
                <a:lnTo>
                  <a:pt x="733221" y="518261"/>
                </a:lnTo>
                <a:lnTo>
                  <a:pt x="740968" y="464820"/>
                </a:lnTo>
                <a:lnTo>
                  <a:pt x="743635" y="406793"/>
                </a:lnTo>
                <a:close/>
              </a:path>
              <a:path extrusionOk="0" h="864870" w="3477895">
                <a:moveTo>
                  <a:pt x="1394968" y="847204"/>
                </a:moveTo>
                <a:lnTo>
                  <a:pt x="1393126" y="806246"/>
                </a:lnTo>
                <a:lnTo>
                  <a:pt x="1391513" y="760018"/>
                </a:lnTo>
                <a:lnTo>
                  <a:pt x="1390370" y="708418"/>
                </a:lnTo>
                <a:lnTo>
                  <a:pt x="1389938" y="651319"/>
                </a:lnTo>
                <a:lnTo>
                  <a:pt x="1389938" y="237070"/>
                </a:lnTo>
                <a:lnTo>
                  <a:pt x="1200277" y="237070"/>
                </a:lnTo>
                <a:lnTo>
                  <a:pt x="1200277" y="600151"/>
                </a:lnTo>
                <a:lnTo>
                  <a:pt x="1199819" y="611860"/>
                </a:lnTo>
                <a:lnTo>
                  <a:pt x="1180630" y="664324"/>
                </a:lnTo>
                <a:lnTo>
                  <a:pt x="1133335" y="701357"/>
                </a:lnTo>
                <a:lnTo>
                  <a:pt x="1097978" y="707478"/>
                </a:lnTo>
                <a:lnTo>
                  <a:pt x="1054544" y="697712"/>
                </a:lnTo>
                <a:lnTo>
                  <a:pt x="1024686" y="669582"/>
                </a:lnTo>
                <a:lnTo>
                  <a:pt x="1007452" y="624840"/>
                </a:lnTo>
                <a:lnTo>
                  <a:pt x="1001915" y="565238"/>
                </a:lnTo>
                <a:lnTo>
                  <a:pt x="1001915" y="237070"/>
                </a:lnTo>
                <a:lnTo>
                  <a:pt x="812266" y="237070"/>
                </a:lnTo>
                <a:lnTo>
                  <a:pt x="812266" y="595160"/>
                </a:lnTo>
                <a:lnTo>
                  <a:pt x="816368" y="660679"/>
                </a:lnTo>
                <a:lnTo>
                  <a:pt x="828255" y="716178"/>
                </a:lnTo>
                <a:lnTo>
                  <a:pt x="847267" y="762063"/>
                </a:lnTo>
                <a:lnTo>
                  <a:pt x="872769" y="798715"/>
                </a:lnTo>
                <a:lnTo>
                  <a:pt x="904125" y="826541"/>
                </a:lnTo>
                <a:lnTo>
                  <a:pt x="940689" y="845921"/>
                </a:lnTo>
                <a:lnTo>
                  <a:pt x="981811" y="857275"/>
                </a:lnTo>
                <a:lnTo>
                  <a:pt x="1026845" y="860958"/>
                </a:lnTo>
                <a:lnTo>
                  <a:pt x="1086599" y="854176"/>
                </a:lnTo>
                <a:lnTo>
                  <a:pt x="1134656" y="836599"/>
                </a:lnTo>
                <a:lnTo>
                  <a:pt x="1171943" y="812444"/>
                </a:lnTo>
                <a:lnTo>
                  <a:pt x="1199349" y="785888"/>
                </a:lnTo>
                <a:lnTo>
                  <a:pt x="1217764" y="761123"/>
                </a:lnTo>
                <a:lnTo>
                  <a:pt x="1221486" y="761123"/>
                </a:lnTo>
                <a:lnTo>
                  <a:pt x="1230261" y="847204"/>
                </a:lnTo>
                <a:lnTo>
                  <a:pt x="1394968" y="847204"/>
                </a:lnTo>
                <a:close/>
              </a:path>
              <a:path extrusionOk="0" h="864870" w="3477895">
                <a:moveTo>
                  <a:pt x="2097112" y="536511"/>
                </a:moveTo>
                <a:lnTo>
                  <a:pt x="2094064" y="487603"/>
                </a:lnTo>
                <a:lnTo>
                  <a:pt x="2085124" y="441807"/>
                </a:lnTo>
                <a:lnTo>
                  <a:pt x="2070569" y="399427"/>
                </a:lnTo>
                <a:lnTo>
                  <a:pt x="2050681" y="360819"/>
                </a:lnTo>
                <a:lnTo>
                  <a:pt x="2049614" y="359359"/>
                </a:lnTo>
                <a:lnTo>
                  <a:pt x="2025751" y="326301"/>
                </a:lnTo>
                <a:lnTo>
                  <a:pt x="1996071" y="296202"/>
                </a:lnTo>
                <a:lnTo>
                  <a:pt x="1961934" y="270840"/>
                </a:lnTo>
                <a:lnTo>
                  <a:pt x="1923605" y="250532"/>
                </a:lnTo>
                <a:lnTo>
                  <a:pt x="1899958" y="242189"/>
                </a:lnTo>
                <a:lnTo>
                  <a:pt x="1899958" y="541528"/>
                </a:lnTo>
                <a:lnTo>
                  <a:pt x="1894560" y="602767"/>
                </a:lnTo>
                <a:lnTo>
                  <a:pt x="1878926" y="653516"/>
                </a:lnTo>
                <a:lnTo>
                  <a:pt x="1853895" y="691984"/>
                </a:lnTo>
                <a:lnTo>
                  <a:pt x="1820291" y="716381"/>
                </a:lnTo>
                <a:lnTo>
                  <a:pt x="1778939" y="724916"/>
                </a:lnTo>
                <a:lnTo>
                  <a:pt x="1777720" y="724916"/>
                </a:lnTo>
                <a:lnTo>
                  <a:pt x="1734197" y="715911"/>
                </a:lnTo>
                <a:lnTo>
                  <a:pt x="1699729" y="690626"/>
                </a:lnTo>
                <a:lnTo>
                  <a:pt x="1674660" y="651637"/>
                </a:lnTo>
                <a:lnTo>
                  <a:pt x="1659369" y="601484"/>
                </a:lnTo>
                <a:lnTo>
                  <a:pt x="1654187" y="542772"/>
                </a:lnTo>
                <a:lnTo>
                  <a:pt x="1657184" y="497560"/>
                </a:lnTo>
                <a:lnTo>
                  <a:pt x="1666570" y="454748"/>
                </a:lnTo>
                <a:lnTo>
                  <a:pt x="1682877" y="416915"/>
                </a:lnTo>
                <a:lnTo>
                  <a:pt x="1706676" y="386676"/>
                </a:lnTo>
                <a:lnTo>
                  <a:pt x="1778939" y="359359"/>
                </a:lnTo>
                <a:lnTo>
                  <a:pt x="1824596" y="369684"/>
                </a:lnTo>
                <a:lnTo>
                  <a:pt x="1858733" y="397611"/>
                </a:lnTo>
                <a:lnTo>
                  <a:pt x="1882152" y="438594"/>
                </a:lnTo>
                <a:lnTo>
                  <a:pt x="1895640" y="488086"/>
                </a:lnTo>
                <a:lnTo>
                  <a:pt x="1899958" y="541528"/>
                </a:lnTo>
                <a:lnTo>
                  <a:pt x="1899958" y="242189"/>
                </a:lnTo>
                <a:lnTo>
                  <a:pt x="1881390" y="235635"/>
                </a:lnTo>
                <a:lnTo>
                  <a:pt x="1835569" y="226453"/>
                </a:lnTo>
                <a:lnTo>
                  <a:pt x="1786420" y="223316"/>
                </a:lnTo>
                <a:lnTo>
                  <a:pt x="1734375" y="226402"/>
                </a:lnTo>
                <a:lnTo>
                  <a:pt x="1685937" y="235483"/>
                </a:lnTo>
                <a:lnTo>
                  <a:pt x="1641424" y="250329"/>
                </a:lnTo>
                <a:lnTo>
                  <a:pt x="1601089" y="270675"/>
                </a:lnTo>
                <a:lnTo>
                  <a:pt x="1565224" y="296278"/>
                </a:lnTo>
                <a:lnTo>
                  <a:pt x="1534109" y="326898"/>
                </a:lnTo>
                <a:lnTo>
                  <a:pt x="1508010" y="362280"/>
                </a:lnTo>
                <a:lnTo>
                  <a:pt x="1487233" y="402170"/>
                </a:lnTo>
                <a:lnTo>
                  <a:pt x="1472044" y="446328"/>
                </a:lnTo>
                <a:lnTo>
                  <a:pt x="1462722" y="494512"/>
                </a:lnTo>
                <a:lnTo>
                  <a:pt x="1459547" y="546468"/>
                </a:lnTo>
                <a:lnTo>
                  <a:pt x="1462874" y="598233"/>
                </a:lnTo>
                <a:lnTo>
                  <a:pt x="1472590" y="645896"/>
                </a:lnTo>
                <a:lnTo>
                  <a:pt x="1488224" y="689216"/>
                </a:lnTo>
                <a:lnTo>
                  <a:pt x="1509369" y="728091"/>
                </a:lnTo>
                <a:lnTo>
                  <a:pt x="1535582" y="762330"/>
                </a:lnTo>
                <a:lnTo>
                  <a:pt x="1566443" y="791756"/>
                </a:lnTo>
                <a:lnTo>
                  <a:pt x="1601508" y="816216"/>
                </a:lnTo>
                <a:lnTo>
                  <a:pt x="1640344" y="835533"/>
                </a:lnTo>
                <a:lnTo>
                  <a:pt x="1682521" y="849541"/>
                </a:lnTo>
                <a:lnTo>
                  <a:pt x="1727619" y="858075"/>
                </a:lnTo>
                <a:lnTo>
                  <a:pt x="1775180" y="860958"/>
                </a:lnTo>
                <a:lnTo>
                  <a:pt x="1776425" y="860958"/>
                </a:lnTo>
                <a:lnTo>
                  <a:pt x="1820456" y="858405"/>
                </a:lnTo>
                <a:lnTo>
                  <a:pt x="1863610" y="850696"/>
                </a:lnTo>
                <a:lnTo>
                  <a:pt x="1905177" y="837768"/>
                </a:lnTo>
                <a:lnTo>
                  <a:pt x="1944458" y="819518"/>
                </a:lnTo>
                <a:lnTo>
                  <a:pt x="1980780" y="795896"/>
                </a:lnTo>
                <a:lnTo>
                  <a:pt x="2013419" y="766787"/>
                </a:lnTo>
                <a:lnTo>
                  <a:pt x="2041690" y="732142"/>
                </a:lnTo>
                <a:lnTo>
                  <a:pt x="2064893" y="691870"/>
                </a:lnTo>
                <a:lnTo>
                  <a:pt x="2082330" y="645871"/>
                </a:lnTo>
                <a:lnTo>
                  <a:pt x="2093302" y="594131"/>
                </a:lnTo>
                <a:lnTo>
                  <a:pt x="2097112" y="536511"/>
                </a:lnTo>
                <a:close/>
              </a:path>
              <a:path extrusionOk="0" h="864870" w="3477895">
                <a:moveTo>
                  <a:pt x="2656205" y="247065"/>
                </a:moveTo>
                <a:lnTo>
                  <a:pt x="2623756" y="237032"/>
                </a:lnTo>
                <a:lnTo>
                  <a:pt x="2587587" y="229565"/>
                </a:lnTo>
                <a:lnTo>
                  <a:pt x="2549537" y="224917"/>
                </a:lnTo>
                <a:lnTo>
                  <a:pt x="2511463" y="223316"/>
                </a:lnTo>
                <a:lnTo>
                  <a:pt x="2456891" y="226301"/>
                </a:lnTo>
                <a:lnTo>
                  <a:pt x="2406751" y="234962"/>
                </a:lnTo>
                <a:lnTo>
                  <a:pt x="2361095" y="248920"/>
                </a:lnTo>
                <a:lnTo>
                  <a:pt x="2319985" y="267779"/>
                </a:lnTo>
                <a:lnTo>
                  <a:pt x="2283485" y="291147"/>
                </a:lnTo>
                <a:lnTo>
                  <a:pt x="2251646" y="318617"/>
                </a:lnTo>
                <a:lnTo>
                  <a:pt x="2224557" y="349808"/>
                </a:lnTo>
                <a:lnTo>
                  <a:pt x="2202243" y="384327"/>
                </a:lnTo>
                <a:lnTo>
                  <a:pt x="2184781" y="421779"/>
                </a:lnTo>
                <a:lnTo>
                  <a:pt x="2172246" y="461759"/>
                </a:lnTo>
                <a:lnTo>
                  <a:pt x="2164664" y="503885"/>
                </a:lnTo>
                <a:lnTo>
                  <a:pt x="2162137" y="547763"/>
                </a:lnTo>
                <a:lnTo>
                  <a:pt x="2165210" y="598373"/>
                </a:lnTo>
                <a:lnTo>
                  <a:pt x="2174303" y="645236"/>
                </a:lnTo>
                <a:lnTo>
                  <a:pt x="2189137" y="688111"/>
                </a:lnTo>
                <a:lnTo>
                  <a:pt x="2209482" y="726795"/>
                </a:lnTo>
                <a:lnTo>
                  <a:pt x="2235085" y="761034"/>
                </a:lnTo>
                <a:lnTo>
                  <a:pt x="2265692" y="790625"/>
                </a:lnTo>
                <a:lnTo>
                  <a:pt x="2301075" y="815352"/>
                </a:lnTo>
                <a:lnTo>
                  <a:pt x="2340965" y="834961"/>
                </a:lnTo>
                <a:lnTo>
                  <a:pt x="2385123" y="849249"/>
                </a:lnTo>
                <a:lnTo>
                  <a:pt x="2433320" y="857986"/>
                </a:lnTo>
                <a:lnTo>
                  <a:pt x="2485275" y="860958"/>
                </a:lnTo>
                <a:lnTo>
                  <a:pt x="2537599" y="858761"/>
                </a:lnTo>
                <a:lnTo>
                  <a:pt x="2584640" y="852703"/>
                </a:lnTo>
                <a:lnTo>
                  <a:pt x="2624442" y="843597"/>
                </a:lnTo>
                <a:lnTo>
                  <a:pt x="2632506" y="692505"/>
                </a:lnTo>
                <a:lnTo>
                  <a:pt x="2609748" y="700887"/>
                </a:lnTo>
                <a:lnTo>
                  <a:pt x="2584310" y="707174"/>
                </a:lnTo>
                <a:lnTo>
                  <a:pt x="2555811" y="711098"/>
                </a:lnTo>
                <a:lnTo>
                  <a:pt x="2523909" y="712470"/>
                </a:lnTo>
                <a:lnTo>
                  <a:pt x="2479484" y="707517"/>
                </a:lnTo>
                <a:lnTo>
                  <a:pt x="2439555" y="692785"/>
                </a:lnTo>
                <a:lnTo>
                  <a:pt x="2405710" y="668489"/>
                </a:lnTo>
                <a:lnTo>
                  <a:pt x="2379548" y="634834"/>
                </a:lnTo>
                <a:lnTo>
                  <a:pt x="2362695" y="592023"/>
                </a:lnTo>
                <a:lnTo>
                  <a:pt x="2356713" y="540283"/>
                </a:lnTo>
                <a:lnTo>
                  <a:pt x="2361463" y="492950"/>
                </a:lnTo>
                <a:lnTo>
                  <a:pt x="2376360" y="451586"/>
                </a:lnTo>
                <a:lnTo>
                  <a:pt x="2400566" y="417360"/>
                </a:lnTo>
                <a:lnTo>
                  <a:pt x="2433180" y="391452"/>
                </a:lnTo>
                <a:lnTo>
                  <a:pt x="2473350" y="375043"/>
                </a:lnTo>
                <a:lnTo>
                  <a:pt x="2520213" y="369303"/>
                </a:lnTo>
                <a:lnTo>
                  <a:pt x="2554694" y="370827"/>
                </a:lnTo>
                <a:lnTo>
                  <a:pt x="2583548" y="374929"/>
                </a:lnTo>
                <a:lnTo>
                  <a:pt x="2607246" y="380911"/>
                </a:lnTo>
                <a:lnTo>
                  <a:pt x="2626271" y="388061"/>
                </a:lnTo>
                <a:lnTo>
                  <a:pt x="2656205" y="247065"/>
                </a:lnTo>
                <a:close/>
              </a:path>
              <a:path extrusionOk="0" h="864870" w="3477895">
                <a:moveTo>
                  <a:pt x="3477476" y="72466"/>
                </a:moveTo>
                <a:lnTo>
                  <a:pt x="3301720" y="72466"/>
                </a:lnTo>
                <a:lnTo>
                  <a:pt x="3301720" y="521081"/>
                </a:lnTo>
                <a:lnTo>
                  <a:pt x="3297517" y="583844"/>
                </a:lnTo>
                <a:lnTo>
                  <a:pt x="3285109" y="634695"/>
                </a:lnTo>
                <a:lnTo>
                  <a:pt x="3264738" y="673836"/>
                </a:lnTo>
                <a:lnTo>
                  <a:pt x="3236658" y="701522"/>
                </a:lnTo>
                <a:lnTo>
                  <a:pt x="3201111" y="717969"/>
                </a:lnTo>
                <a:lnTo>
                  <a:pt x="3158363" y="723404"/>
                </a:lnTo>
                <a:lnTo>
                  <a:pt x="3116605" y="717727"/>
                </a:lnTo>
                <a:lnTo>
                  <a:pt x="3081705" y="700760"/>
                </a:lnTo>
                <a:lnTo>
                  <a:pt x="3054019" y="672541"/>
                </a:lnTo>
                <a:lnTo>
                  <a:pt x="3033852" y="633145"/>
                </a:lnTo>
                <a:lnTo>
                  <a:pt x="3021507" y="582637"/>
                </a:lnTo>
                <a:lnTo>
                  <a:pt x="3017329" y="521081"/>
                </a:lnTo>
                <a:lnTo>
                  <a:pt x="3017329" y="72466"/>
                </a:lnTo>
                <a:lnTo>
                  <a:pt x="2840393" y="72466"/>
                </a:lnTo>
                <a:lnTo>
                  <a:pt x="2840393" y="507225"/>
                </a:lnTo>
                <a:lnTo>
                  <a:pt x="2842780" y="566483"/>
                </a:lnTo>
                <a:lnTo>
                  <a:pt x="2849867" y="620014"/>
                </a:lnTo>
                <a:lnTo>
                  <a:pt x="2861526" y="667931"/>
                </a:lnTo>
                <a:lnTo>
                  <a:pt x="2877655" y="710349"/>
                </a:lnTo>
                <a:lnTo>
                  <a:pt x="2898114" y="747369"/>
                </a:lnTo>
                <a:lnTo>
                  <a:pt x="2922778" y="779094"/>
                </a:lnTo>
                <a:lnTo>
                  <a:pt x="2951556" y="805637"/>
                </a:lnTo>
                <a:lnTo>
                  <a:pt x="2984296" y="827125"/>
                </a:lnTo>
                <a:lnTo>
                  <a:pt x="3020885" y="843635"/>
                </a:lnTo>
                <a:lnTo>
                  <a:pt x="3061220" y="855294"/>
                </a:lnTo>
                <a:lnTo>
                  <a:pt x="3105162" y="862215"/>
                </a:lnTo>
                <a:lnTo>
                  <a:pt x="3152584" y="864501"/>
                </a:lnTo>
                <a:lnTo>
                  <a:pt x="3201733" y="862114"/>
                </a:lnTo>
                <a:lnTo>
                  <a:pt x="3247313" y="854900"/>
                </a:lnTo>
                <a:lnTo>
                  <a:pt x="3289198" y="842860"/>
                </a:lnTo>
                <a:lnTo>
                  <a:pt x="3327260" y="825919"/>
                </a:lnTo>
                <a:lnTo>
                  <a:pt x="3361347" y="804037"/>
                </a:lnTo>
                <a:lnTo>
                  <a:pt x="3391344" y="777201"/>
                </a:lnTo>
                <a:lnTo>
                  <a:pt x="3417100" y="745350"/>
                </a:lnTo>
                <a:lnTo>
                  <a:pt x="3438474" y="708444"/>
                </a:lnTo>
                <a:lnTo>
                  <a:pt x="3455327" y="666445"/>
                </a:lnTo>
                <a:lnTo>
                  <a:pt x="3467544" y="619328"/>
                </a:lnTo>
                <a:lnTo>
                  <a:pt x="3474974" y="567029"/>
                </a:lnTo>
                <a:lnTo>
                  <a:pt x="3477476" y="509524"/>
                </a:lnTo>
                <a:lnTo>
                  <a:pt x="3477476" y="7246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6" name="Google Shape;26;p17"/>
          <p:cNvPicPr preferRelativeResize="0"/>
          <p:nvPr/>
        </p:nvPicPr>
        <p:blipFill rotWithShape="1">
          <a:blip r:embed="rId3">
            <a:alphaModFix/>
          </a:blip>
          <a:srcRect b="0" l="0" r="0" t="0"/>
          <a:stretch/>
        </p:blipFill>
        <p:spPr>
          <a:xfrm>
            <a:off x="11380876" y="8778875"/>
            <a:ext cx="1554405" cy="1150620"/>
          </a:xfrm>
          <a:prstGeom prst="rect">
            <a:avLst/>
          </a:prstGeom>
          <a:noFill/>
          <a:ln>
            <a:noFill/>
          </a:ln>
        </p:spPr>
      </p:pic>
      <p:sp>
        <p:nvSpPr>
          <p:cNvPr id="27" name="Google Shape;27;p17"/>
          <p:cNvSpPr txBox="1"/>
          <p:nvPr>
            <p:ph idx="1" type="body"/>
          </p:nvPr>
        </p:nvSpPr>
        <p:spPr>
          <a:xfrm>
            <a:off x="5138402" y="6287962"/>
            <a:ext cx="10649035" cy="83099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54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8" name="Google Shape;28;p17"/>
          <p:cNvSpPr txBox="1"/>
          <p:nvPr>
            <p:ph idx="2" type="body"/>
          </p:nvPr>
        </p:nvSpPr>
        <p:spPr>
          <a:xfrm>
            <a:off x="4718050" y="5133092"/>
            <a:ext cx="11429999" cy="92333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29" name="Google Shape;29;p17"/>
          <p:cNvSpPr txBox="1"/>
          <p:nvPr>
            <p:ph idx="3" type="body"/>
          </p:nvPr>
        </p:nvSpPr>
        <p:spPr>
          <a:xfrm>
            <a:off x="5092767" y="7563485"/>
            <a:ext cx="10694988" cy="492443"/>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sz="3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30" name="Google Shape;30;p17"/>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7"/>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89" name="Shape 189"/>
        <p:cNvGrpSpPr/>
        <p:nvPr/>
      </p:nvGrpSpPr>
      <p:grpSpPr>
        <a:xfrm>
          <a:off x="0" y="0"/>
          <a:ext cx="0" cy="0"/>
          <a:chOff x="0" y="0"/>
          <a:chExt cx="0" cy="0"/>
        </a:xfrm>
      </p:grpSpPr>
      <p:pic>
        <p:nvPicPr>
          <p:cNvPr id="190" name="Google Shape;190;p25"/>
          <p:cNvPicPr preferRelativeResize="0"/>
          <p:nvPr/>
        </p:nvPicPr>
        <p:blipFill rotWithShape="1">
          <a:blip r:embed="rId2">
            <a:alphaModFix/>
          </a:blip>
          <a:srcRect b="0" l="0" r="0" t="0"/>
          <a:stretch/>
        </p:blipFill>
        <p:spPr>
          <a:xfrm>
            <a:off x="-1" y="0"/>
            <a:ext cx="20104101" cy="7319824"/>
          </a:xfrm>
          <a:prstGeom prst="rect">
            <a:avLst/>
          </a:prstGeom>
          <a:noFill/>
          <a:ln>
            <a:noFill/>
          </a:ln>
        </p:spPr>
      </p:pic>
      <p:grpSp>
        <p:nvGrpSpPr>
          <p:cNvPr id="191" name="Google Shape;191;p25"/>
          <p:cNvGrpSpPr/>
          <p:nvPr/>
        </p:nvGrpSpPr>
        <p:grpSpPr>
          <a:xfrm>
            <a:off x="1278903" y="7528560"/>
            <a:ext cx="3894979" cy="335915"/>
            <a:chOff x="8592670" y="10723202"/>
            <a:chExt cx="3894979" cy="335915"/>
          </a:xfrm>
        </p:grpSpPr>
        <p:sp>
          <p:nvSpPr>
            <p:cNvPr id="192" name="Google Shape;192;p25"/>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3" name="Google Shape;193;p25"/>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4" name="Google Shape;194;p25"/>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5" name="Google Shape;195;p25"/>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6" name="Google Shape;196;p25"/>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7" name="Google Shape;197;p25"/>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8" name="Google Shape;198;p25"/>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9" name="Google Shape;199;p25"/>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0" name="Google Shape;200;p25"/>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25"/>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02" name="Google Shape;202;p25"/>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03" name="Google Shape;203;p25"/>
          <p:cNvGrpSpPr/>
          <p:nvPr/>
        </p:nvGrpSpPr>
        <p:grpSpPr>
          <a:xfrm>
            <a:off x="19131280" y="10355374"/>
            <a:ext cx="445703" cy="598161"/>
            <a:chOff x="18406074" y="10234089"/>
            <a:chExt cx="445703" cy="598161"/>
          </a:xfrm>
        </p:grpSpPr>
        <p:sp>
          <p:nvSpPr>
            <p:cNvPr id="204" name="Google Shape;204;p25"/>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05" name="Google Shape;205;p25"/>
            <p:cNvPicPr preferRelativeResize="0"/>
            <p:nvPr/>
          </p:nvPicPr>
          <p:blipFill rotWithShape="1">
            <a:blip r:embed="rId3">
              <a:alphaModFix/>
            </a:blip>
            <a:srcRect b="0" l="0" r="0" t="0"/>
            <a:stretch/>
          </p:blipFill>
          <p:spPr>
            <a:xfrm>
              <a:off x="18739823" y="10234089"/>
              <a:ext cx="111954" cy="111944"/>
            </a:xfrm>
            <a:prstGeom prst="rect">
              <a:avLst/>
            </a:prstGeom>
            <a:noFill/>
            <a:ln>
              <a:noFill/>
            </a:ln>
          </p:spPr>
        </p:pic>
      </p:grpSp>
      <p:sp>
        <p:nvSpPr>
          <p:cNvPr id="206" name="Google Shape;206;p25"/>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7" name="Google Shape;207;p25"/>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208" name="Google Shape;208;p25"/>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209" name="Shape 209"/>
        <p:cNvGrpSpPr/>
        <p:nvPr/>
      </p:nvGrpSpPr>
      <p:grpSpPr>
        <a:xfrm>
          <a:off x="0" y="0"/>
          <a:ext cx="0" cy="0"/>
          <a:chOff x="0" y="0"/>
          <a:chExt cx="0" cy="0"/>
        </a:xfrm>
      </p:grpSpPr>
      <p:pic>
        <p:nvPicPr>
          <p:cNvPr id="210" name="Google Shape;210;p26"/>
          <p:cNvPicPr preferRelativeResize="0"/>
          <p:nvPr/>
        </p:nvPicPr>
        <p:blipFill rotWithShape="1">
          <a:blip r:embed="rId2">
            <a:alphaModFix/>
          </a:blip>
          <a:srcRect b="0" l="0" r="0" t="0"/>
          <a:stretch/>
        </p:blipFill>
        <p:spPr>
          <a:xfrm>
            <a:off x="-16927" y="-1"/>
            <a:ext cx="20121027" cy="7325987"/>
          </a:xfrm>
          <a:prstGeom prst="rect">
            <a:avLst/>
          </a:prstGeom>
          <a:noFill/>
          <a:ln>
            <a:noFill/>
          </a:ln>
        </p:spPr>
      </p:pic>
      <p:grpSp>
        <p:nvGrpSpPr>
          <p:cNvPr id="211" name="Google Shape;211;p26"/>
          <p:cNvGrpSpPr/>
          <p:nvPr/>
        </p:nvGrpSpPr>
        <p:grpSpPr>
          <a:xfrm>
            <a:off x="1278903" y="7528560"/>
            <a:ext cx="3894979" cy="335915"/>
            <a:chOff x="8592670" y="10723202"/>
            <a:chExt cx="3894979" cy="335915"/>
          </a:xfrm>
        </p:grpSpPr>
        <p:sp>
          <p:nvSpPr>
            <p:cNvPr id="212" name="Google Shape;212;p26"/>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3" name="Google Shape;213;p26"/>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4" name="Google Shape;214;p26"/>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5" name="Google Shape;215;p26"/>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6" name="Google Shape;216;p26"/>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7" name="Google Shape;217;p26"/>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8" name="Google Shape;218;p26"/>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19" name="Google Shape;219;p26"/>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0" name="Google Shape;220;p26"/>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221" name="Google Shape;221;p26"/>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22" name="Google Shape;222;p26"/>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223" name="Google Shape;223;p26"/>
          <p:cNvGrpSpPr/>
          <p:nvPr/>
        </p:nvGrpSpPr>
        <p:grpSpPr>
          <a:xfrm>
            <a:off x="19131280" y="10355374"/>
            <a:ext cx="445703" cy="598161"/>
            <a:chOff x="18406074" y="10234089"/>
            <a:chExt cx="445703" cy="598161"/>
          </a:xfrm>
        </p:grpSpPr>
        <p:sp>
          <p:nvSpPr>
            <p:cNvPr id="224" name="Google Shape;224;p26"/>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225" name="Google Shape;225;p26"/>
            <p:cNvPicPr preferRelativeResize="0"/>
            <p:nvPr/>
          </p:nvPicPr>
          <p:blipFill rotWithShape="1">
            <a:blip r:embed="rId3">
              <a:alphaModFix/>
            </a:blip>
            <a:srcRect b="0" l="0" r="0" t="0"/>
            <a:stretch/>
          </p:blipFill>
          <p:spPr>
            <a:xfrm>
              <a:off x="18739823" y="10234089"/>
              <a:ext cx="111954" cy="111944"/>
            </a:xfrm>
            <a:prstGeom prst="rect">
              <a:avLst/>
            </a:prstGeom>
            <a:noFill/>
            <a:ln>
              <a:noFill/>
            </a:ln>
          </p:spPr>
        </p:pic>
      </p:grpSp>
      <p:sp>
        <p:nvSpPr>
          <p:cNvPr id="226" name="Google Shape;226;p26"/>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27" name="Google Shape;227;p26"/>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228" name="Google Shape;228;p26"/>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Diseño personalizado">
  <p:cSld name="7_Diseño personalizado">
    <p:spTree>
      <p:nvGrpSpPr>
        <p:cNvPr id="32" name="Shape 32"/>
        <p:cNvGrpSpPr/>
        <p:nvPr/>
      </p:nvGrpSpPr>
      <p:grpSpPr>
        <a:xfrm>
          <a:off x="0" y="0"/>
          <a:ext cx="0" cy="0"/>
          <a:chOff x="0" y="0"/>
          <a:chExt cx="0" cy="0"/>
        </a:xfrm>
      </p:grpSpPr>
      <p:pic>
        <p:nvPicPr>
          <p:cNvPr id="33" name="Google Shape;33;g271b8d67b94_0_75"/>
          <p:cNvPicPr preferRelativeResize="0"/>
          <p:nvPr/>
        </p:nvPicPr>
        <p:blipFill rotWithShape="1">
          <a:blip r:embed="rId2">
            <a:alphaModFix/>
          </a:blip>
          <a:srcRect b="0" l="0" r="0" t="0"/>
          <a:stretch/>
        </p:blipFill>
        <p:spPr>
          <a:xfrm>
            <a:off x="1" y="400"/>
            <a:ext cx="20104810" cy="11308953"/>
          </a:xfrm>
          <a:prstGeom prst="rect">
            <a:avLst/>
          </a:prstGeom>
          <a:noFill/>
          <a:ln>
            <a:noFill/>
          </a:ln>
        </p:spPr>
      </p:pic>
      <p:sp>
        <p:nvSpPr>
          <p:cNvPr id="34" name="Google Shape;34;g271b8d67b94_0_75"/>
          <p:cNvSpPr/>
          <p:nvPr/>
        </p:nvSpPr>
        <p:spPr>
          <a:xfrm>
            <a:off x="4413253" y="4206875"/>
            <a:ext cx="9892500" cy="2286000"/>
          </a:xfrm>
          <a:prstGeom prst="rect">
            <a:avLst/>
          </a:prstGeom>
          <a:solidFill>
            <a:schemeClr val="dk1">
              <a:alpha val="5686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Arial"/>
              <a:ea typeface="Arial"/>
              <a:cs typeface="Arial"/>
              <a:sym typeface="Arial"/>
            </a:endParaRPr>
          </a:p>
        </p:txBody>
      </p:sp>
      <p:sp>
        <p:nvSpPr>
          <p:cNvPr id="35" name="Google Shape;35;g271b8d67b94_0_75"/>
          <p:cNvSpPr txBox="1"/>
          <p:nvPr>
            <p:ph type="title"/>
          </p:nvPr>
        </p:nvSpPr>
        <p:spPr>
          <a:xfrm>
            <a:off x="4842029" y="4534002"/>
            <a:ext cx="9020100" cy="1154100"/>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3750">
                <a:solidFill>
                  <a:srgbClr val="257CE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bg>
      <p:bgPr>
        <a:solidFill>
          <a:schemeClr val="lt1"/>
        </a:solidFill>
      </p:bgPr>
    </p:bg>
    <p:spTree>
      <p:nvGrpSpPr>
        <p:cNvPr id="36" name="Shape 36"/>
        <p:cNvGrpSpPr/>
        <p:nvPr/>
      </p:nvGrpSpPr>
      <p:grpSpPr>
        <a:xfrm>
          <a:off x="0" y="0"/>
          <a:ext cx="0" cy="0"/>
          <a:chOff x="0" y="0"/>
          <a:chExt cx="0" cy="0"/>
        </a:xfrm>
      </p:grpSpPr>
      <p:sp>
        <p:nvSpPr>
          <p:cNvPr id="37" name="Google Shape;37;p18"/>
          <p:cNvSpPr/>
          <p:nvPr/>
        </p:nvSpPr>
        <p:spPr>
          <a:xfrm>
            <a:off x="1" y="828729"/>
            <a:ext cx="4946650" cy="1168346"/>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38" name="Google Shape;38;p18"/>
          <p:cNvSpPr/>
          <p:nvPr/>
        </p:nvSpPr>
        <p:spPr>
          <a:xfrm>
            <a:off x="4998572" y="828729"/>
            <a:ext cx="152400" cy="1168346"/>
          </a:xfrm>
          <a:custGeom>
            <a:rect b="b" l="l" r="r" t="t"/>
            <a:pathLst>
              <a:path extrusionOk="0" h="6827520" w="53339">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9" name="Google Shape;39;p18"/>
          <p:cNvSpPr txBox="1"/>
          <p:nvPr>
            <p:ph idx="1" type="body"/>
          </p:nvPr>
        </p:nvSpPr>
        <p:spPr>
          <a:xfrm>
            <a:off x="574040" y="1258411"/>
            <a:ext cx="4343400" cy="1477328"/>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b="1" sz="48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40" name="Google Shape;40;p18"/>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1" name="Google Shape;41;p18"/>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42" name="Google Shape;42;p18"/>
          <p:cNvGrpSpPr/>
          <p:nvPr/>
        </p:nvGrpSpPr>
        <p:grpSpPr>
          <a:xfrm>
            <a:off x="19131280" y="10355374"/>
            <a:ext cx="445703" cy="598161"/>
            <a:chOff x="18406074" y="10234089"/>
            <a:chExt cx="445703" cy="598161"/>
          </a:xfrm>
        </p:grpSpPr>
        <p:sp>
          <p:nvSpPr>
            <p:cNvPr id="43" name="Google Shape;43;p18"/>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44" name="Google Shape;44;p18"/>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45" name="Google Shape;45;p18"/>
          <p:cNvGrpSpPr/>
          <p:nvPr/>
        </p:nvGrpSpPr>
        <p:grpSpPr>
          <a:xfrm>
            <a:off x="12509606" y="10652760"/>
            <a:ext cx="3894979" cy="335915"/>
            <a:chOff x="8592670" y="10723202"/>
            <a:chExt cx="3894979" cy="335915"/>
          </a:xfrm>
        </p:grpSpPr>
        <p:sp>
          <p:nvSpPr>
            <p:cNvPr id="46" name="Google Shape;46;p18"/>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7" name="Google Shape;47;p18"/>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8" name="Google Shape;48;p18"/>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49" name="Google Shape;49;p18"/>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0" name="Google Shape;50;p18"/>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1" name="Google Shape;51;p18"/>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2" name="Google Shape;52;p18"/>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3" name="Google Shape;53;p18"/>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54" name="Google Shape;54;p18"/>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55" name="Google Shape;55;p18"/>
          <p:cNvSpPr txBox="1"/>
          <p:nvPr>
            <p:ph idx="2" type="body"/>
          </p:nvPr>
        </p:nvSpPr>
        <p:spPr>
          <a:xfrm>
            <a:off x="574675" y="2911475"/>
            <a:ext cx="4343400" cy="1231106"/>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sz="20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Slide">
  <p:cSld name="5_Title Slide">
    <p:spTree>
      <p:nvGrpSpPr>
        <p:cNvPr id="56" name="Shape 56"/>
        <p:cNvGrpSpPr/>
        <p:nvPr/>
      </p:nvGrpSpPr>
      <p:grpSpPr>
        <a:xfrm>
          <a:off x="0" y="0"/>
          <a:ext cx="0" cy="0"/>
          <a:chOff x="0" y="0"/>
          <a:chExt cx="0" cy="0"/>
        </a:xfrm>
      </p:grpSpPr>
      <p:pic>
        <p:nvPicPr>
          <p:cNvPr id="57" name="Google Shape;57;p19"/>
          <p:cNvPicPr preferRelativeResize="0"/>
          <p:nvPr/>
        </p:nvPicPr>
        <p:blipFill rotWithShape="1">
          <a:blip r:embed="rId2">
            <a:alphaModFix/>
          </a:blip>
          <a:srcRect b="0" l="0" r="0" t="0"/>
          <a:stretch/>
        </p:blipFill>
        <p:spPr>
          <a:xfrm>
            <a:off x="-1" y="-3344"/>
            <a:ext cx="20108631" cy="11312694"/>
          </a:xfrm>
          <a:prstGeom prst="rect">
            <a:avLst/>
          </a:prstGeom>
          <a:noFill/>
          <a:ln>
            <a:noFill/>
          </a:ln>
        </p:spPr>
      </p:pic>
      <p:grpSp>
        <p:nvGrpSpPr>
          <p:cNvPr id="58" name="Google Shape;58;p19"/>
          <p:cNvGrpSpPr/>
          <p:nvPr/>
        </p:nvGrpSpPr>
        <p:grpSpPr>
          <a:xfrm>
            <a:off x="8375650" y="10531475"/>
            <a:ext cx="3894979" cy="335915"/>
            <a:chOff x="8592670" y="10723202"/>
            <a:chExt cx="3894979" cy="335915"/>
          </a:xfrm>
        </p:grpSpPr>
        <p:sp>
          <p:nvSpPr>
            <p:cNvPr id="59" name="Google Shape;59;p19"/>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0" name="Google Shape;60;p19"/>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1" name="Google Shape;61;p19"/>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2" name="Google Shape;62;p19"/>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3" name="Google Shape;63;p19"/>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4" name="Google Shape;64;p19"/>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5" name="Google Shape;65;p19"/>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6" name="Google Shape;66;p19"/>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7" name="Google Shape;67;p19"/>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68" name="Google Shape;68;p19"/>
          <p:cNvSpPr/>
          <p:nvPr/>
        </p:nvSpPr>
        <p:spPr>
          <a:xfrm>
            <a:off x="5092767" y="7254875"/>
            <a:ext cx="10694670" cy="53340"/>
          </a:xfrm>
          <a:custGeom>
            <a:rect b="b" l="l" r="r" t="t"/>
            <a:pathLst>
              <a:path extrusionOk="0" h="53340" w="10694669">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69" name="Google Shape;69;p19"/>
          <p:cNvSpPr/>
          <p:nvPr/>
        </p:nvSpPr>
        <p:spPr>
          <a:xfrm>
            <a:off x="5092767" y="6209204"/>
            <a:ext cx="10694670" cy="1045671"/>
          </a:xfrm>
          <a:custGeom>
            <a:rect b="b" l="l" r="r" t="t"/>
            <a:pathLst>
              <a:path extrusionOk="0" h="1025525" w="10694669">
                <a:moveTo>
                  <a:pt x="10694197" y="0"/>
                </a:moveTo>
                <a:lnTo>
                  <a:pt x="0" y="0"/>
                </a:lnTo>
                <a:lnTo>
                  <a:pt x="0" y="1025330"/>
                </a:lnTo>
                <a:lnTo>
                  <a:pt x="10694197" y="1025330"/>
                </a:lnTo>
                <a:lnTo>
                  <a:pt x="10694197"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0" name="Google Shape;70;p19"/>
          <p:cNvSpPr/>
          <p:nvPr/>
        </p:nvSpPr>
        <p:spPr>
          <a:xfrm>
            <a:off x="7815028" y="9029006"/>
            <a:ext cx="3477895" cy="864869"/>
          </a:xfrm>
          <a:custGeom>
            <a:rect b="b" l="l" r="r" t="t"/>
            <a:pathLst>
              <a:path extrusionOk="0" h="864870" w="3477895">
                <a:moveTo>
                  <a:pt x="743635" y="406793"/>
                </a:moveTo>
                <a:lnTo>
                  <a:pt x="740346" y="345351"/>
                </a:lnTo>
                <a:lnTo>
                  <a:pt x="730719" y="289318"/>
                </a:lnTo>
                <a:lnTo>
                  <a:pt x="715162" y="238620"/>
                </a:lnTo>
                <a:lnTo>
                  <a:pt x="694055" y="193154"/>
                </a:lnTo>
                <a:lnTo>
                  <a:pt x="667804" y="152844"/>
                </a:lnTo>
                <a:lnTo>
                  <a:pt x="636803" y="117602"/>
                </a:lnTo>
                <a:lnTo>
                  <a:pt x="601421" y="87325"/>
                </a:lnTo>
                <a:lnTo>
                  <a:pt x="565569" y="63233"/>
                </a:lnTo>
                <a:lnTo>
                  <a:pt x="542772" y="51714"/>
                </a:lnTo>
                <a:lnTo>
                  <a:pt x="542772" y="413016"/>
                </a:lnTo>
                <a:lnTo>
                  <a:pt x="539419" y="470103"/>
                </a:lnTo>
                <a:lnTo>
                  <a:pt x="529577" y="520890"/>
                </a:lnTo>
                <a:lnTo>
                  <a:pt x="513562" y="565442"/>
                </a:lnTo>
                <a:lnTo>
                  <a:pt x="491693" y="603796"/>
                </a:lnTo>
                <a:lnTo>
                  <a:pt x="464312" y="636041"/>
                </a:lnTo>
                <a:lnTo>
                  <a:pt x="431723" y="662216"/>
                </a:lnTo>
                <a:lnTo>
                  <a:pt x="394246" y="682383"/>
                </a:lnTo>
                <a:lnTo>
                  <a:pt x="352221" y="696620"/>
                </a:lnTo>
                <a:lnTo>
                  <a:pt x="305955" y="704964"/>
                </a:lnTo>
                <a:lnTo>
                  <a:pt x="255765" y="707478"/>
                </a:lnTo>
                <a:lnTo>
                  <a:pt x="238239" y="707415"/>
                </a:lnTo>
                <a:lnTo>
                  <a:pt x="220370" y="707009"/>
                </a:lnTo>
                <a:lnTo>
                  <a:pt x="203644" y="705891"/>
                </a:lnTo>
                <a:lnTo>
                  <a:pt x="189598" y="703707"/>
                </a:lnTo>
                <a:lnTo>
                  <a:pt x="189598" y="153466"/>
                </a:lnTo>
                <a:lnTo>
                  <a:pt x="204139" y="150698"/>
                </a:lnTo>
                <a:lnTo>
                  <a:pt x="223329" y="148285"/>
                </a:lnTo>
                <a:lnTo>
                  <a:pt x="247205" y="146583"/>
                </a:lnTo>
                <a:lnTo>
                  <a:pt x="275742" y="145935"/>
                </a:lnTo>
                <a:lnTo>
                  <a:pt x="328282" y="149136"/>
                </a:lnTo>
                <a:lnTo>
                  <a:pt x="375869" y="158788"/>
                </a:lnTo>
                <a:lnTo>
                  <a:pt x="418185" y="174967"/>
                </a:lnTo>
                <a:lnTo>
                  <a:pt x="454888" y="197739"/>
                </a:lnTo>
                <a:lnTo>
                  <a:pt x="485648" y="227177"/>
                </a:lnTo>
                <a:lnTo>
                  <a:pt x="510146" y="263347"/>
                </a:lnTo>
                <a:lnTo>
                  <a:pt x="528053" y="306336"/>
                </a:lnTo>
                <a:lnTo>
                  <a:pt x="539038" y="356196"/>
                </a:lnTo>
                <a:lnTo>
                  <a:pt x="542772" y="413016"/>
                </a:lnTo>
                <a:lnTo>
                  <a:pt x="542772" y="51714"/>
                </a:lnTo>
                <a:lnTo>
                  <a:pt x="482523" y="27292"/>
                </a:lnTo>
                <a:lnTo>
                  <a:pt x="434238" y="15125"/>
                </a:lnTo>
                <a:lnTo>
                  <a:pt x="380707" y="6616"/>
                </a:lnTo>
                <a:lnTo>
                  <a:pt x="321398" y="1625"/>
                </a:lnTo>
                <a:lnTo>
                  <a:pt x="255765" y="0"/>
                </a:lnTo>
                <a:lnTo>
                  <a:pt x="199453" y="749"/>
                </a:lnTo>
                <a:lnTo>
                  <a:pt x="144881" y="2997"/>
                </a:lnTo>
                <a:lnTo>
                  <a:pt x="92887" y="6743"/>
                </a:lnTo>
                <a:lnTo>
                  <a:pt x="44323" y="11976"/>
                </a:lnTo>
                <a:lnTo>
                  <a:pt x="0" y="18719"/>
                </a:lnTo>
                <a:lnTo>
                  <a:pt x="0" y="843470"/>
                </a:lnTo>
                <a:lnTo>
                  <a:pt x="39331" y="848067"/>
                </a:lnTo>
                <a:lnTo>
                  <a:pt x="88277" y="852055"/>
                </a:lnTo>
                <a:lnTo>
                  <a:pt x="147027" y="854887"/>
                </a:lnTo>
                <a:lnTo>
                  <a:pt x="215836" y="855954"/>
                </a:lnTo>
                <a:lnTo>
                  <a:pt x="276225" y="854316"/>
                </a:lnTo>
                <a:lnTo>
                  <a:pt x="333705" y="849350"/>
                </a:lnTo>
                <a:lnTo>
                  <a:pt x="388048" y="841019"/>
                </a:lnTo>
                <a:lnTo>
                  <a:pt x="439051" y="829284"/>
                </a:lnTo>
                <a:lnTo>
                  <a:pt x="486473" y="814108"/>
                </a:lnTo>
                <a:lnTo>
                  <a:pt x="530123" y="795426"/>
                </a:lnTo>
                <a:lnTo>
                  <a:pt x="569747" y="773214"/>
                </a:lnTo>
                <a:lnTo>
                  <a:pt x="605155" y="747420"/>
                </a:lnTo>
                <a:lnTo>
                  <a:pt x="634022" y="719683"/>
                </a:lnTo>
                <a:lnTo>
                  <a:pt x="644169" y="707478"/>
                </a:lnTo>
                <a:lnTo>
                  <a:pt x="660463" y="687882"/>
                </a:lnTo>
                <a:lnTo>
                  <a:pt x="684047" y="651916"/>
                </a:lnTo>
                <a:lnTo>
                  <a:pt x="704329" y="611720"/>
                </a:lnTo>
                <a:lnTo>
                  <a:pt x="720864" y="567194"/>
                </a:lnTo>
                <a:lnTo>
                  <a:pt x="733221" y="518261"/>
                </a:lnTo>
                <a:lnTo>
                  <a:pt x="740968" y="464820"/>
                </a:lnTo>
                <a:lnTo>
                  <a:pt x="743635" y="406793"/>
                </a:lnTo>
                <a:close/>
              </a:path>
              <a:path extrusionOk="0" h="864870" w="3477895">
                <a:moveTo>
                  <a:pt x="1394968" y="847204"/>
                </a:moveTo>
                <a:lnTo>
                  <a:pt x="1393126" y="806246"/>
                </a:lnTo>
                <a:lnTo>
                  <a:pt x="1391513" y="760018"/>
                </a:lnTo>
                <a:lnTo>
                  <a:pt x="1390370" y="708418"/>
                </a:lnTo>
                <a:lnTo>
                  <a:pt x="1389938" y="651319"/>
                </a:lnTo>
                <a:lnTo>
                  <a:pt x="1389938" y="237070"/>
                </a:lnTo>
                <a:lnTo>
                  <a:pt x="1200277" y="237070"/>
                </a:lnTo>
                <a:lnTo>
                  <a:pt x="1200277" y="600151"/>
                </a:lnTo>
                <a:lnTo>
                  <a:pt x="1199819" y="611860"/>
                </a:lnTo>
                <a:lnTo>
                  <a:pt x="1180630" y="664324"/>
                </a:lnTo>
                <a:lnTo>
                  <a:pt x="1133335" y="701357"/>
                </a:lnTo>
                <a:lnTo>
                  <a:pt x="1097978" y="707478"/>
                </a:lnTo>
                <a:lnTo>
                  <a:pt x="1054544" y="697712"/>
                </a:lnTo>
                <a:lnTo>
                  <a:pt x="1024686" y="669582"/>
                </a:lnTo>
                <a:lnTo>
                  <a:pt x="1007452" y="624840"/>
                </a:lnTo>
                <a:lnTo>
                  <a:pt x="1001915" y="565238"/>
                </a:lnTo>
                <a:lnTo>
                  <a:pt x="1001915" y="237070"/>
                </a:lnTo>
                <a:lnTo>
                  <a:pt x="812266" y="237070"/>
                </a:lnTo>
                <a:lnTo>
                  <a:pt x="812266" y="595160"/>
                </a:lnTo>
                <a:lnTo>
                  <a:pt x="816368" y="660679"/>
                </a:lnTo>
                <a:lnTo>
                  <a:pt x="828255" y="716178"/>
                </a:lnTo>
                <a:lnTo>
                  <a:pt x="847267" y="762063"/>
                </a:lnTo>
                <a:lnTo>
                  <a:pt x="872769" y="798715"/>
                </a:lnTo>
                <a:lnTo>
                  <a:pt x="904125" y="826541"/>
                </a:lnTo>
                <a:lnTo>
                  <a:pt x="940689" y="845921"/>
                </a:lnTo>
                <a:lnTo>
                  <a:pt x="981811" y="857275"/>
                </a:lnTo>
                <a:lnTo>
                  <a:pt x="1026845" y="860958"/>
                </a:lnTo>
                <a:lnTo>
                  <a:pt x="1086599" y="854176"/>
                </a:lnTo>
                <a:lnTo>
                  <a:pt x="1134656" y="836599"/>
                </a:lnTo>
                <a:lnTo>
                  <a:pt x="1171943" y="812444"/>
                </a:lnTo>
                <a:lnTo>
                  <a:pt x="1199349" y="785888"/>
                </a:lnTo>
                <a:lnTo>
                  <a:pt x="1217764" y="761123"/>
                </a:lnTo>
                <a:lnTo>
                  <a:pt x="1221486" y="761123"/>
                </a:lnTo>
                <a:lnTo>
                  <a:pt x="1230261" y="847204"/>
                </a:lnTo>
                <a:lnTo>
                  <a:pt x="1394968" y="847204"/>
                </a:lnTo>
                <a:close/>
              </a:path>
              <a:path extrusionOk="0" h="864870" w="3477895">
                <a:moveTo>
                  <a:pt x="2097112" y="536511"/>
                </a:moveTo>
                <a:lnTo>
                  <a:pt x="2094064" y="487603"/>
                </a:lnTo>
                <a:lnTo>
                  <a:pt x="2085124" y="441807"/>
                </a:lnTo>
                <a:lnTo>
                  <a:pt x="2070569" y="399427"/>
                </a:lnTo>
                <a:lnTo>
                  <a:pt x="2050681" y="360819"/>
                </a:lnTo>
                <a:lnTo>
                  <a:pt x="2049614" y="359359"/>
                </a:lnTo>
                <a:lnTo>
                  <a:pt x="2025751" y="326301"/>
                </a:lnTo>
                <a:lnTo>
                  <a:pt x="1996071" y="296202"/>
                </a:lnTo>
                <a:lnTo>
                  <a:pt x="1961934" y="270840"/>
                </a:lnTo>
                <a:lnTo>
                  <a:pt x="1923605" y="250532"/>
                </a:lnTo>
                <a:lnTo>
                  <a:pt x="1899958" y="242189"/>
                </a:lnTo>
                <a:lnTo>
                  <a:pt x="1899958" y="541528"/>
                </a:lnTo>
                <a:lnTo>
                  <a:pt x="1894560" y="602767"/>
                </a:lnTo>
                <a:lnTo>
                  <a:pt x="1878926" y="653516"/>
                </a:lnTo>
                <a:lnTo>
                  <a:pt x="1853895" y="691984"/>
                </a:lnTo>
                <a:lnTo>
                  <a:pt x="1820291" y="716381"/>
                </a:lnTo>
                <a:lnTo>
                  <a:pt x="1778939" y="724916"/>
                </a:lnTo>
                <a:lnTo>
                  <a:pt x="1777720" y="724916"/>
                </a:lnTo>
                <a:lnTo>
                  <a:pt x="1734197" y="715911"/>
                </a:lnTo>
                <a:lnTo>
                  <a:pt x="1699729" y="690626"/>
                </a:lnTo>
                <a:lnTo>
                  <a:pt x="1674660" y="651637"/>
                </a:lnTo>
                <a:lnTo>
                  <a:pt x="1659369" y="601484"/>
                </a:lnTo>
                <a:lnTo>
                  <a:pt x="1654187" y="542772"/>
                </a:lnTo>
                <a:lnTo>
                  <a:pt x="1657184" y="497560"/>
                </a:lnTo>
                <a:lnTo>
                  <a:pt x="1666570" y="454748"/>
                </a:lnTo>
                <a:lnTo>
                  <a:pt x="1682877" y="416915"/>
                </a:lnTo>
                <a:lnTo>
                  <a:pt x="1706676" y="386676"/>
                </a:lnTo>
                <a:lnTo>
                  <a:pt x="1778939" y="359359"/>
                </a:lnTo>
                <a:lnTo>
                  <a:pt x="1824596" y="369684"/>
                </a:lnTo>
                <a:lnTo>
                  <a:pt x="1858733" y="397611"/>
                </a:lnTo>
                <a:lnTo>
                  <a:pt x="1882152" y="438594"/>
                </a:lnTo>
                <a:lnTo>
                  <a:pt x="1895640" y="488086"/>
                </a:lnTo>
                <a:lnTo>
                  <a:pt x="1899958" y="541528"/>
                </a:lnTo>
                <a:lnTo>
                  <a:pt x="1899958" y="242189"/>
                </a:lnTo>
                <a:lnTo>
                  <a:pt x="1881390" y="235635"/>
                </a:lnTo>
                <a:lnTo>
                  <a:pt x="1835569" y="226453"/>
                </a:lnTo>
                <a:lnTo>
                  <a:pt x="1786420" y="223316"/>
                </a:lnTo>
                <a:lnTo>
                  <a:pt x="1734375" y="226402"/>
                </a:lnTo>
                <a:lnTo>
                  <a:pt x="1685937" y="235483"/>
                </a:lnTo>
                <a:lnTo>
                  <a:pt x="1641424" y="250329"/>
                </a:lnTo>
                <a:lnTo>
                  <a:pt x="1601089" y="270675"/>
                </a:lnTo>
                <a:lnTo>
                  <a:pt x="1565224" y="296278"/>
                </a:lnTo>
                <a:lnTo>
                  <a:pt x="1534109" y="326898"/>
                </a:lnTo>
                <a:lnTo>
                  <a:pt x="1508010" y="362280"/>
                </a:lnTo>
                <a:lnTo>
                  <a:pt x="1487233" y="402170"/>
                </a:lnTo>
                <a:lnTo>
                  <a:pt x="1472044" y="446328"/>
                </a:lnTo>
                <a:lnTo>
                  <a:pt x="1462722" y="494512"/>
                </a:lnTo>
                <a:lnTo>
                  <a:pt x="1459547" y="546468"/>
                </a:lnTo>
                <a:lnTo>
                  <a:pt x="1462874" y="598233"/>
                </a:lnTo>
                <a:lnTo>
                  <a:pt x="1472590" y="645896"/>
                </a:lnTo>
                <a:lnTo>
                  <a:pt x="1488224" y="689216"/>
                </a:lnTo>
                <a:lnTo>
                  <a:pt x="1509369" y="728091"/>
                </a:lnTo>
                <a:lnTo>
                  <a:pt x="1535582" y="762330"/>
                </a:lnTo>
                <a:lnTo>
                  <a:pt x="1566443" y="791756"/>
                </a:lnTo>
                <a:lnTo>
                  <a:pt x="1601508" y="816216"/>
                </a:lnTo>
                <a:lnTo>
                  <a:pt x="1640344" y="835533"/>
                </a:lnTo>
                <a:lnTo>
                  <a:pt x="1682521" y="849541"/>
                </a:lnTo>
                <a:lnTo>
                  <a:pt x="1727619" y="858075"/>
                </a:lnTo>
                <a:lnTo>
                  <a:pt x="1775180" y="860958"/>
                </a:lnTo>
                <a:lnTo>
                  <a:pt x="1776425" y="860958"/>
                </a:lnTo>
                <a:lnTo>
                  <a:pt x="1820456" y="858405"/>
                </a:lnTo>
                <a:lnTo>
                  <a:pt x="1863610" y="850696"/>
                </a:lnTo>
                <a:lnTo>
                  <a:pt x="1905177" y="837768"/>
                </a:lnTo>
                <a:lnTo>
                  <a:pt x="1944458" y="819518"/>
                </a:lnTo>
                <a:lnTo>
                  <a:pt x="1980780" y="795896"/>
                </a:lnTo>
                <a:lnTo>
                  <a:pt x="2013419" y="766787"/>
                </a:lnTo>
                <a:lnTo>
                  <a:pt x="2041690" y="732142"/>
                </a:lnTo>
                <a:lnTo>
                  <a:pt x="2064893" y="691870"/>
                </a:lnTo>
                <a:lnTo>
                  <a:pt x="2082330" y="645871"/>
                </a:lnTo>
                <a:lnTo>
                  <a:pt x="2093302" y="594131"/>
                </a:lnTo>
                <a:lnTo>
                  <a:pt x="2097112" y="536511"/>
                </a:lnTo>
                <a:close/>
              </a:path>
              <a:path extrusionOk="0" h="864870" w="3477895">
                <a:moveTo>
                  <a:pt x="2656205" y="247065"/>
                </a:moveTo>
                <a:lnTo>
                  <a:pt x="2623756" y="237032"/>
                </a:lnTo>
                <a:lnTo>
                  <a:pt x="2587587" y="229565"/>
                </a:lnTo>
                <a:lnTo>
                  <a:pt x="2549537" y="224917"/>
                </a:lnTo>
                <a:lnTo>
                  <a:pt x="2511463" y="223316"/>
                </a:lnTo>
                <a:lnTo>
                  <a:pt x="2456891" y="226301"/>
                </a:lnTo>
                <a:lnTo>
                  <a:pt x="2406751" y="234962"/>
                </a:lnTo>
                <a:lnTo>
                  <a:pt x="2361095" y="248920"/>
                </a:lnTo>
                <a:lnTo>
                  <a:pt x="2319985" y="267779"/>
                </a:lnTo>
                <a:lnTo>
                  <a:pt x="2283485" y="291147"/>
                </a:lnTo>
                <a:lnTo>
                  <a:pt x="2251646" y="318617"/>
                </a:lnTo>
                <a:lnTo>
                  <a:pt x="2224557" y="349808"/>
                </a:lnTo>
                <a:lnTo>
                  <a:pt x="2202243" y="384327"/>
                </a:lnTo>
                <a:lnTo>
                  <a:pt x="2184781" y="421779"/>
                </a:lnTo>
                <a:lnTo>
                  <a:pt x="2172246" y="461759"/>
                </a:lnTo>
                <a:lnTo>
                  <a:pt x="2164664" y="503885"/>
                </a:lnTo>
                <a:lnTo>
                  <a:pt x="2162137" y="547763"/>
                </a:lnTo>
                <a:lnTo>
                  <a:pt x="2165210" y="598373"/>
                </a:lnTo>
                <a:lnTo>
                  <a:pt x="2174303" y="645236"/>
                </a:lnTo>
                <a:lnTo>
                  <a:pt x="2189137" y="688111"/>
                </a:lnTo>
                <a:lnTo>
                  <a:pt x="2209482" y="726795"/>
                </a:lnTo>
                <a:lnTo>
                  <a:pt x="2235085" y="761034"/>
                </a:lnTo>
                <a:lnTo>
                  <a:pt x="2265692" y="790625"/>
                </a:lnTo>
                <a:lnTo>
                  <a:pt x="2301075" y="815352"/>
                </a:lnTo>
                <a:lnTo>
                  <a:pt x="2340965" y="834961"/>
                </a:lnTo>
                <a:lnTo>
                  <a:pt x="2385123" y="849249"/>
                </a:lnTo>
                <a:lnTo>
                  <a:pt x="2433320" y="857986"/>
                </a:lnTo>
                <a:lnTo>
                  <a:pt x="2485275" y="860958"/>
                </a:lnTo>
                <a:lnTo>
                  <a:pt x="2537599" y="858761"/>
                </a:lnTo>
                <a:lnTo>
                  <a:pt x="2584640" y="852703"/>
                </a:lnTo>
                <a:lnTo>
                  <a:pt x="2624442" y="843597"/>
                </a:lnTo>
                <a:lnTo>
                  <a:pt x="2632506" y="692505"/>
                </a:lnTo>
                <a:lnTo>
                  <a:pt x="2609748" y="700887"/>
                </a:lnTo>
                <a:lnTo>
                  <a:pt x="2584310" y="707174"/>
                </a:lnTo>
                <a:lnTo>
                  <a:pt x="2555811" y="711098"/>
                </a:lnTo>
                <a:lnTo>
                  <a:pt x="2523909" y="712470"/>
                </a:lnTo>
                <a:lnTo>
                  <a:pt x="2479484" y="707517"/>
                </a:lnTo>
                <a:lnTo>
                  <a:pt x="2439555" y="692785"/>
                </a:lnTo>
                <a:lnTo>
                  <a:pt x="2405710" y="668489"/>
                </a:lnTo>
                <a:lnTo>
                  <a:pt x="2379548" y="634834"/>
                </a:lnTo>
                <a:lnTo>
                  <a:pt x="2362695" y="592023"/>
                </a:lnTo>
                <a:lnTo>
                  <a:pt x="2356713" y="540283"/>
                </a:lnTo>
                <a:lnTo>
                  <a:pt x="2361463" y="492950"/>
                </a:lnTo>
                <a:lnTo>
                  <a:pt x="2376360" y="451586"/>
                </a:lnTo>
                <a:lnTo>
                  <a:pt x="2400566" y="417360"/>
                </a:lnTo>
                <a:lnTo>
                  <a:pt x="2433180" y="391452"/>
                </a:lnTo>
                <a:lnTo>
                  <a:pt x="2473350" y="375043"/>
                </a:lnTo>
                <a:lnTo>
                  <a:pt x="2520213" y="369303"/>
                </a:lnTo>
                <a:lnTo>
                  <a:pt x="2554694" y="370827"/>
                </a:lnTo>
                <a:lnTo>
                  <a:pt x="2583548" y="374929"/>
                </a:lnTo>
                <a:lnTo>
                  <a:pt x="2607246" y="380911"/>
                </a:lnTo>
                <a:lnTo>
                  <a:pt x="2626271" y="388061"/>
                </a:lnTo>
                <a:lnTo>
                  <a:pt x="2656205" y="247065"/>
                </a:lnTo>
                <a:close/>
              </a:path>
              <a:path extrusionOk="0" h="864870" w="3477895">
                <a:moveTo>
                  <a:pt x="3477476" y="72466"/>
                </a:moveTo>
                <a:lnTo>
                  <a:pt x="3301720" y="72466"/>
                </a:lnTo>
                <a:lnTo>
                  <a:pt x="3301720" y="521081"/>
                </a:lnTo>
                <a:lnTo>
                  <a:pt x="3297517" y="583844"/>
                </a:lnTo>
                <a:lnTo>
                  <a:pt x="3285109" y="634695"/>
                </a:lnTo>
                <a:lnTo>
                  <a:pt x="3264738" y="673836"/>
                </a:lnTo>
                <a:lnTo>
                  <a:pt x="3236658" y="701522"/>
                </a:lnTo>
                <a:lnTo>
                  <a:pt x="3201111" y="717969"/>
                </a:lnTo>
                <a:lnTo>
                  <a:pt x="3158363" y="723404"/>
                </a:lnTo>
                <a:lnTo>
                  <a:pt x="3116605" y="717727"/>
                </a:lnTo>
                <a:lnTo>
                  <a:pt x="3081705" y="700760"/>
                </a:lnTo>
                <a:lnTo>
                  <a:pt x="3054019" y="672541"/>
                </a:lnTo>
                <a:lnTo>
                  <a:pt x="3033852" y="633145"/>
                </a:lnTo>
                <a:lnTo>
                  <a:pt x="3021507" y="582637"/>
                </a:lnTo>
                <a:lnTo>
                  <a:pt x="3017329" y="521081"/>
                </a:lnTo>
                <a:lnTo>
                  <a:pt x="3017329" y="72466"/>
                </a:lnTo>
                <a:lnTo>
                  <a:pt x="2840393" y="72466"/>
                </a:lnTo>
                <a:lnTo>
                  <a:pt x="2840393" y="507225"/>
                </a:lnTo>
                <a:lnTo>
                  <a:pt x="2842780" y="566483"/>
                </a:lnTo>
                <a:lnTo>
                  <a:pt x="2849867" y="620014"/>
                </a:lnTo>
                <a:lnTo>
                  <a:pt x="2861526" y="667931"/>
                </a:lnTo>
                <a:lnTo>
                  <a:pt x="2877655" y="710349"/>
                </a:lnTo>
                <a:lnTo>
                  <a:pt x="2898114" y="747369"/>
                </a:lnTo>
                <a:lnTo>
                  <a:pt x="2922778" y="779094"/>
                </a:lnTo>
                <a:lnTo>
                  <a:pt x="2951556" y="805637"/>
                </a:lnTo>
                <a:lnTo>
                  <a:pt x="2984296" y="827125"/>
                </a:lnTo>
                <a:lnTo>
                  <a:pt x="3020885" y="843635"/>
                </a:lnTo>
                <a:lnTo>
                  <a:pt x="3061220" y="855294"/>
                </a:lnTo>
                <a:lnTo>
                  <a:pt x="3105162" y="862215"/>
                </a:lnTo>
                <a:lnTo>
                  <a:pt x="3152584" y="864501"/>
                </a:lnTo>
                <a:lnTo>
                  <a:pt x="3201733" y="862114"/>
                </a:lnTo>
                <a:lnTo>
                  <a:pt x="3247313" y="854900"/>
                </a:lnTo>
                <a:lnTo>
                  <a:pt x="3289198" y="842860"/>
                </a:lnTo>
                <a:lnTo>
                  <a:pt x="3327260" y="825919"/>
                </a:lnTo>
                <a:lnTo>
                  <a:pt x="3361347" y="804037"/>
                </a:lnTo>
                <a:lnTo>
                  <a:pt x="3391344" y="777201"/>
                </a:lnTo>
                <a:lnTo>
                  <a:pt x="3417100" y="745350"/>
                </a:lnTo>
                <a:lnTo>
                  <a:pt x="3438474" y="708444"/>
                </a:lnTo>
                <a:lnTo>
                  <a:pt x="3455327" y="666445"/>
                </a:lnTo>
                <a:lnTo>
                  <a:pt x="3467544" y="619328"/>
                </a:lnTo>
                <a:lnTo>
                  <a:pt x="3474974" y="567029"/>
                </a:lnTo>
                <a:lnTo>
                  <a:pt x="3477476" y="509524"/>
                </a:lnTo>
                <a:lnTo>
                  <a:pt x="3477476" y="72466"/>
                </a:lnTo>
                <a:close/>
              </a:path>
            </a:pathLst>
          </a:custGeom>
          <a:solidFill>
            <a:srgbClr val="FFFFFF"/>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71" name="Google Shape;71;p19"/>
          <p:cNvPicPr preferRelativeResize="0"/>
          <p:nvPr/>
        </p:nvPicPr>
        <p:blipFill rotWithShape="1">
          <a:blip r:embed="rId3">
            <a:alphaModFix/>
          </a:blip>
          <a:srcRect b="0" l="0" r="0" t="0"/>
          <a:stretch/>
        </p:blipFill>
        <p:spPr>
          <a:xfrm>
            <a:off x="11380876" y="8778875"/>
            <a:ext cx="1554405" cy="1150620"/>
          </a:xfrm>
          <a:prstGeom prst="rect">
            <a:avLst/>
          </a:prstGeom>
          <a:noFill/>
          <a:ln>
            <a:noFill/>
          </a:ln>
        </p:spPr>
      </p:pic>
      <p:sp>
        <p:nvSpPr>
          <p:cNvPr id="72" name="Google Shape;72;p19"/>
          <p:cNvSpPr txBox="1"/>
          <p:nvPr>
            <p:ph idx="1" type="body"/>
          </p:nvPr>
        </p:nvSpPr>
        <p:spPr>
          <a:xfrm>
            <a:off x="5138402" y="6287962"/>
            <a:ext cx="10649035" cy="830997"/>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5400">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3" name="Google Shape;73;p19"/>
          <p:cNvSpPr txBox="1"/>
          <p:nvPr>
            <p:ph idx="2" type="body"/>
          </p:nvPr>
        </p:nvSpPr>
        <p:spPr>
          <a:xfrm>
            <a:off x="4718050" y="5133092"/>
            <a:ext cx="11429999" cy="923330"/>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6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4" name="Google Shape;74;p19"/>
          <p:cNvSpPr txBox="1"/>
          <p:nvPr>
            <p:ph idx="3" type="body"/>
          </p:nvPr>
        </p:nvSpPr>
        <p:spPr>
          <a:xfrm>
            <a:off x="5092767" y="7563485"/>
            <a:ext cx="10694988" cy="492443"/>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sz="32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75" name="Google Shape;75;p19"/>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9"/>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77" name="Shape 77"/>
        <p:cNvGrpSpPr/>
        <p:nvPr/>
      </p:nvGrpSpPr>
      <p:grpSpPr>
        <a:xfrm>
          <a:off x="0" y="0"/>
          <a:ext cx="0" cy="0"/>
          <a:chOff x="0" y="0"/>
          <a:chExt cx="0" cy="0"/>
        </a:xfrm>
      </p:grpSpPr>
      <p:sp>
        <p:nvSpPr>
          <p:cNvPr id="78" name="Google Shape;78;p20"/>
          <p:cNvSpPr/>
          <p:nvPr/>
        </p:nvSpPr>
        <p:spPr>
          <a:xfrm>
            <a:off x="14603006" y="1768475"/>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79" name="Google Shape;79;p20"/>
          <p:cNvSpPr/>
          <p:nvPr/>
        </p:nvSpPr>
        <p:spPr>
          <a:xfrm>
            <a:off x="10415337" y="1768476"/>
            <a:ext cx="3392804" cy="7616568"/>
          </a:xfrm>
          <a:custGeom>
            <a:rect b="b" l="l" r="r" t="t"/>
            <a:pathLst>
              <a:path extrusionOk="0" h="7564755" w="3392805">
                <a:moveTo>
                  <a:pt x="3392671" y="0"/>
                </a:moveTo>
                <a:lnTo>
                  <a:pt x="0" y="0"/>
                </a:lnTo>
                <a:lnTo>
                  <a:pt x="0" y="7564701"/>
                </a:lnTo>
                <a:lnTo>
                  <a:pt x="3392671" y="7564701"/>
                </a:lnTo>
                <a:lnTo>
                  <a:pt x="339267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0" name="Google Shape;80;p20"/>
          <p:cNvSpPr/>
          <p:nvPr/>
        </p:nvSpPr>
        <p:spPr>
          <a:xfrm>
            <a:off x="6347214" y="1813303"/>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1" name="Google Shape;81;p20"/>
          <p:cNvSpPr/>
          <p:nvPr/>
        </p:nvSpPr>
        <p:spPr>
          <a:xfrm>
            <a:off x="2235659" y="1820288"/>
            <a:ext cx="3392804" cy="7564755"/>
          </a:xfrm>
          <a:custGeom>
            <a:rect b="b" l="l" r="r" t="t"/>
            <a:pathLst>
              <a:path extrusionOk="0" h="7564755" w="3392805">
                <a:moveTo>
                  <a:pt x="3392671" y="0"/>
                </a:moveTo>
                <a:lnTo>
                  <a:pt x="0" y="0"/>
                </a:lnTo>
                <a:lnTo>
                  <a:pt x="0" y="7564701"/>
                </a:lnTo>
                <a:lnTo>
                  <a:pt x="3392671" y="7564701"/>
                </a:lnTo>
                <a:lnTo>
                  <a:pt x="339267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2" name="Google Shape;82;p20"/>
          <p:cNvSpPr txBox="1"/>
          <p:nvPr>
            <p:ph idx="1" type="body"/>
          </p:nvPr>
        </p:nvSpPr>
        <p:spPr>
          <a:xfrm>
            <a:off x="243205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83" name="Google Shape;83;p20"/>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84" name="Google Shape;84;p20"/>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85" name="Google Shape;85;p20"/>
          <p:cNvGrpSpPr/>
          <p:nvPr/>
        </p:nvGrpSpPr>
        <p:grpSpPr>
          <a:xfrm>
            <a:off x="19131280" y="10355374"/>
            <a:ext cx="445703" cy="598161"/>
            <a:chOff x="18406074" y="10234089"/>
            <a:chExt cx="445703" cy="598161"/>
          </a:xfrm>
        </p:grpSpPr>
        <p:sp>
          <p:nvSpPr>
            <p:cNvPr id="86" name="Google Shape;86;p20"/>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87" name="Google Shape;87;p20"/>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88" name="Google Shape;88;p20"/>
          <p:cNvGrpSpPr/>
          <p:nvPr/>
        </p:nvGrpSpPr>
        <p:grpSpPr>
          <a:xfrm>
            <a:off x="12509606" y="10652760"/>
            <a:ext cx="3894979" cy="335915"/>
            <a:chOff x="8592670" y="10723202"/>
            <a:chExt cx="3894979" cy="335915"/>
          </a:xfrm>
        </p:grpSpPr>
        <p:sp>
          <p:nvSpPr>
            <p:cNvPr id="89" name="Google Shape;89;p20"/>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0" name="Google Shape;90;p20"/>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1" name="Google Shape;91;p20"/>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2" name="Google Shape;92;p20"/>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3" name="Google Shape;93;p20"/>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4" name="Google Shape;94;p20"/>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5" name="Google Shape;95;p20"/>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6" name="Google Shape;96;p20"/>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97" name="Google Shape;97;p20"/>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98" name="Google Shape;98;p20"/>
          <p:cNvSpPr txBox="1"/>
          <p:nvPr>
            <p:ph idx="2" type="body"/>
          </p:nvPr>
        </p:nvSpPr>
        <p:spPr>
          <a:xfrm>
            <a:off x="243205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99" name="Google Shape;99;p20"/>
          <p:cNvSpPr txBox="1"/>
          <p:nvPr>
            <p:ph idx="3" type="body"/>
          </p:nvPr>
        </p:nvSpPr>
        <p:spPr>
          <a:xfrm>
            <a:off x="252090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0" name="Google Shape;100;p20"/>
          <p:cNvSpPr txBox="1"/>
          <p:nvPr>
            <p:ph idx="4" type="body"/>
          </p:nvPr>
        </p:nvSpPr>
        <p:spPr>
          <a:xfrm>
            <a:off x="6569873"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1" name="Google Shape;101;p20"/>
          <p:cNvSpPr txBox="1"/>
          <p:nvPr>
            <p:ph idx="5" type="body"/>
          </p:nvPr>
        </p:nvSpPr>
        <p:spPr>
          <a:xfrm>
            <a:off x="6569873"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2" name="Google Shape;102;p20"/>
          <p:cNvSpPr txBox="1"/>
          <p:nvPr>
            <p:ph idx="6" type="body"/>
          </p:nvPr>
        </p:nvSpPr>
        <p:spPr>
          <a:xfrm>
            <a:off x="6658730"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3" name="Google Shape;103;p20"/>
          <p:cNvSpPr txBox="1"/>
          <p:nvPr>
            <p:ph idx="7" type="body"/>
          </p:nvPr>
        </p:nvSpPr>
        <p:spPr>
          <a:xfrm>
            <a:off x="10642730"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4" name="Google Shape;104;p20"/>
          <p:cNvSpPr txBox="1"/>
          <p:nvPr>
            <p:ph idx="8" type="body"/>
          </p:nvPr>
        </p:nvSpPr>
        <p:spPr>
          <a:xfrm>
            <a:off x="10642730"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5" name="Google Shape;105;p20"/>
          <p:cNvSpPr txBox="1"/>
          <p:nvPr>
            <p:ph idx="9" type="body"/>
          </p:nvPr>
        </p:nvSpPr>
        <p:spPr>
          <a:xfrm>
            <a:off x="10731587"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dk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6" name="Google Shape;106;p20"/>
          <p:cNvSpPr txBox="1"/>
          <p:nvPr>
            <p:ph idx="13" type="body"/>
          </p:nvPr>
        </p:nvSpPr>
        <p:spPr>
          <a:xfrm>
            <a:off x="14844104" y="4968875"/>
            <a:ext cx="3005299"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36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7" name="Google Shape;107;p20"/>
          <p:cNvSpPr txBox="1"/>
          <p:nvPr>
            <p:ph idx="14" type="body"/>
          </p:nvPr>
        </p:nvSpPr>
        <p:spPr>
          <a:xfrm>
            <a:off x="14844104" y="2200396"/>
            <a:ext cx="2955170" cy="2308324"/>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b="1" sz="15000">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8" name="Google Shape;108;p20"/>
          <p:cNvSpPr txBox="1"/>
          <p:nvPr>
            <p:ph idx="15" type="body"/>
          </p:nvPr>
        </p:nvSpPr>
        <p:spPr>
          <a:xfrm>
            <a:off x="14932961" y="5908547"/>
            <a:ext cx="2916442" cy="553998"/>
          </a:xfrm>
          <a:prstGeom prst="rect">
            <a:avLst/>
          </a:prstGeom>
          <a:noFill/>
          <a:ln>
            <a:noFill/>
          </a:ln>
        </p:spPr>
        <p:txBody>
          <a:bodyPr anchorCtr="0" anchor="t" bIns="0" lIns="0" spcFirstLastPara="1" rIns="0" wrap="square" tIns="0">
            <a:spAutoFit/>
          </a:bodyPr>
          <a:lstStyle>
            <a:lvl1pPr indent="-228600" lvl="0" marL="457200" algn="ctr">
              <a:lnSpc>
                <a:spcPct val="100000"/>
              </a:lnSpc>
              <a:spcBef>
                <a:spcPts val="0"/>
              </a:spcBef>
              <a:spcAft>
                <a:spcPts val="0"/>
              </a:spcAft>
              <a:buSzPts val="1400"/>
              <a:buNone/>
              <a:defRPr>
                <a:solidFill>
                  <a:schemeClr val="lt1"/>
                </a:solidFill>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
        <p:nvSpPr>
          <p:cNvPr id="109" name="Google Shape;109;p20"/>
          <p:cNvSpPr/>
          <p:nvPr/>
        </p:nvSpPr>
        <p:spPr>
          <a:xfrm>
            <a:off x="3579241"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0" name="Google Shape;110;p20"/>
          <p:cNvSpPr/>
          <p:nvPr/>
        </p:nvSpPr>
        <p:spPr>
          <a:xfrm>
            <a:off x="7667696"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1" name="Google Shape;111;p20"/>
          <p:cNvSpPr/>
          <p:nvPr/>
        </p:nvSpPr>
        <p:spPr>
          <a:xfrm>
            <a:off x="15995650" y="573087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2" name="Google Shape;112;p20"/>
          <p:cNvSpPr/>
          <p:nvPr/>
        </p:nvSpPr>
        <p:spPr>
          <a:xfrm>
            <a:off x="11728450" y="5719885"/>
            <a:ext cx="751840" cy="60325"/>
          </a:xfrm>
          <a:custGeom>
            <a:rect b="b" l="l" r="r" t="t"/>
            <a:pathLst>
              <a:path extrusionOk="0" h="60325" w="751839">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dk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Diseño personalizado">
  <p:cSld name="2_Diseño personalizado">
    <p:spTree>
      <p:nvGrpSpPr>
        <p:cNvPr id="113" name="Shape 113"/>
        <p:cNvGrpSpPr/>
        <p:nvPr/>
      </p:nvGrpSpPr>
      <p:grpSpPr>
        <a:xfrm>
          <a:off x="0" y="0"/>
          <a:ext cx="0" cy="0"/>
          <a:chOff x="0" y="0"/>
          <a:chExt cx="0" cy="0"/>
        </a:xfrm>
      </p:grpSpPr>
      <p:sp>
        <p:nvSpPr>
          <p:cNvPr id="114" name="Google Shape;114;p21"/>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5" name="Google Shape;115;p21"/>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16" name="Google Shape;116;p21"/>
          <p:cNvGrpSpPr/>
          <p:nvPr/>
        </p:nvGrpSpPr>
        <p:grpSpPr>
          <a:xfrm>
            <a:off x="19131280" y="10355374"/>
            <a:ext cx="445703" cy="598161"/>
            <a:chOff x="18406074" y="10234089"/>
            <a:chExt cx="445703" cy="598161"/>
          </a:xfrm>
        </p:grpSpPr>
        <p:sp>
          <p:nvSpPr>
            <p:cNvPr id="117" name="Google Shape;117;p21"/>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8" name="Google Shape;118;p21"/>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grpSp>
        <p:nvGrpSpPr>
          <p:cNvPr id="119" name="Google Shape;119;p21"/>
          <p:cNvGrpSpPr/>
          <p:nvPr/>
        </p:nvGrpSpPr>
        <p:grpSpPr>
          <a:xfrm>
            <a:off x="12509606" y="10652760"/>
            <a:ext cx="3894979" cy="335915"/>
            <a:chOff x="8592670" y="10723202"/>
            <a:chExt cx="3894979" cy="335915"/>
          </a:xfrm>
        </p:grpSpPr>
        <p:sp>
          <p:nvSpPr>
            <p:cNvPr id="120" name="Google Shape;120;p21"/>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1" name="Google Shape;121;p21"/>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2" name="Google Shape;122;p21"/>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3" name="Google Shape;123;p21"/>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4" name="Google Shape;124;p21"/>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5" name="Google Shape;125;p21"/>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6" name="Google Shape;126;p21"/>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7" name="Google Shape;127;p21"/>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8" name="Google Shape;128;p21"/>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wo Content">
  <p:cSld name="3_Two Content">
    <p:spTree>
      <p:nvGrpSpPr>
        <p:cNvPr id="129" name="Shape 129"/>
        <p:cNvGrpSpPr/>
        <p:nvPr/>
      </p:nvGrpSpPr>
      <p:grpSpPr>
        <a:xfrm>
          <a:off x="0" y="0"/>
          <a:ext cx="0" cy="0"/>
          <a:chOff x="0" y="0"/>
          <a:chExt cx="0" cy="0"/>
        </a:xfrm>
      </p:grpSpPr>
      <p:pic>
        <p:nvPicPr>
          <p:cNvPr id="130" name="Google Shape;130;p22"/>
          <p:cNvPicPr preferRelativeResize="0"/>
          <p:nvPr/>
        </p:nvPicPr>
        <p:blipFill rotWithShape="1">
          <a:blip r:embed="rId2">
            <a:alphaModFix/>
          </a:blip>
          <a:srcRect b="0" l="0" r="0" t="0"/>
          <a:stretch/>
        </p:blipFill>
        <p:spPr>
          <a:xfrm>
            <a:off x="-1" y="0"/>
            <a:ext cx="20104101" cy="7319824"/>
          </a:xfrm>
          <a:prstGeom prst="rect">
            <a:avLst/>
          </a:prstGeom>
          <a:noFill/>
          <a:ln>
            <a:noFill/>
          </a:ln>
        </p:spPr>
      </p:pic>
      <p:grpSp>
        <p:nvGrpSpPr>
          <p:cNvPr id="131" name="Google Shape;131;p22"/>
          <p:cNvGrpSpPr/>
          <p:nvPr/>
        </p:nvGrpSpPr>
        <p:grpSpPr>
          <a:xfrm>
            <a:off x="1278903" y="7528560"/>
            <a:ext cx="3894979" cy="335915"/>
            <a:chOff x="8592670" y="10723202"/>
            <a:chExt cx="3894979" cy="335915"/>
          </a:xfrm>
        </p:grpSpPr>
        <p:sp>
          <p:nvSpPr>
            <p:cNvPr id="132" name="Google Shape;132;p22"/>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3" name="Google Shape;133;p22"/>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4" name="Google Shape;134;p22"/>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5" name="Google Shape;135;p22"/>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6" name="Google Shape;136;p22"/>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7" name="Google Shape;137;p22"/>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8" name="Google Shape;138;p22"/>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9" name="Google Shape;139;p22"/>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0" name="Google Shape;140;p22"/>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41" name="Google Shape;141;p22"/>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2" name="Google Shape;142;p22"/>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43" name="Google Shape;143;p22"/>
          <p:cNvGrpSpPr/>
          <p:nvPr/>
        </p:nvGrpSpPr>
        <p:grpSpPr>
          <a:xfrm>
            <a:off x="19131280" y="10355374"/>
            <a:ext cx="445703" cy="598161"/>
            <a:chOff x="18406074" y="10234089"/>
            <a:chExt cx="445703" cy="598161"/>
          </a:xfrm>
        </p:grpSpPr>
        <p:sp>
          <p:nvSpPr>
            <p:cNvPr id="144" name="Google Shape;144;p22"/>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45" name="Google Shape;145;p22"/>
            <p:cNvPicPr preferRelativeResize="0"/>
            <p:nvPr/>
          </p:nvPicPr>
          <p:blipFill rotWithShape="1">
            <a:blip r:embed="rId3">
              <a:alphaModFix/>
            </a:blip>
            <a:srcRect b="0" l="0" r="0" t="0"/>
            <a:stretch/>
          </p:blipFill>
          <p:spPr>
            <a:xfrm>
              <a:off x="18739823" y="10234089"/>
              <a:ext cx="111954" cy="111944"/>
            </a:xfrm>
            <a:prstGeom prst="rect">
              <a:avLst/>
            </a:prstGeom>
            <a:noFill/>
            <a:ln>
              <a:noFill/>
            </a:ln>
          </p:spPr>
        </p:pic>
      </p:grpSp>
      <p:sp>
        <p:nvSpPr>
          <p:cNvPr id="146" name="Google Shape;146;p22"/>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47" name="Google Shape;147;p22"/>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48" name="Google Shape;148;p22"/>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wo Content">
  <p:cSld name="4_Two Content">
    <p:spTree>
      <p:nvGrpSpPr>
        <p:cNvPr id="149" name="Shape 149"/>
        <p:cNvGrpSpPr/>
        <p:nvPr/>
      </p:nvGrpSpPr>
      <p:grpSpPr>
        <a:xfrm>
          <a:off x="0" y="0"/>
          <a:ext cx="0" cy="0"/>
          <a:chOff x="0" y="0"/>
          <a:chExt cx="0" cy="0"/>
        </a:xfrm>
      </p:grpSpPr>
      <p:grpSp>
        <p:nvGrpSpPr>
          <p:cNvPr id="150" name="Google Shape;150;p23"/>
          <p:cNvGrpSpPr/>
          <p:nvPr/>
        </p:nvGrpSpPr>
        <p:grpSpPr>
          <a:xfrm>
            <a:off x="1278903" y="7528560"/>
            <a:ext cx="3894979" cy="335915"/>
            <a:chOff x="8592670" y="10723202"/>
            <a:chExt cx="3894979" cy="335915"/>
          </a:xfrm>
        </p:grpSpPr>
        <p:sp>
          <p:nvSpPr>
            <p:cNvPr id="151" name="Google Shape;151;p23"/>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2" name="Google Shape;152;p23"/>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3" name="Google Shape;153;p23"/>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4" name="Google Shape;154;p23"/>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5" name="Google Shape;155;p23"/>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6" name="Google Shape;156;p23"/>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7" name="Google Shape;157;p23"/>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8" name="Google Shape;158;p23"/>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59" name="Google Shape;159;p23"/>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60" name="Google Shape;160;p23"/>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1" name="Google Shape;161;p23"/>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62" name="Google Shape;162;p23"/>
          <p:cNvGrpSpPr/>
          <p:nvPr/>
        </p:nvGrpSpPr>
        <p:grpSpPr>
          <a:xfrm>
            <a:off x="19131280" y="10355374"/>
            <a:ext cx="445703" cy="598161"/>
            <a:chOff x="18406074" y="10234089"/>
            <a:chExt cx="445703" cy="598161"/>
          </a:xfrm>
        </p:grpSpPr>
        <p:sp>
          <p:nvSpPr>
            <p:cNvPr id="163" name="Google Shape;163;p23"/>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64" name="Google Shape;164;p23"/>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sp>
        <p:nvSpPr>
          <p:cNvPr id="165" name="Google Shape;165;p23"/>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66" name="Google Shape;166;p23"/>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67" name="Google Shape;167;p23"/>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68" name="Google Shape;168;p23"/>
          <p:cNvPicPr preferRelativeResize="0"/>
          <p:nvPr/>
        </p:nvPicPr>
        <p:blipFill rotWithShape="1">
          <a:blip r:embed="rId3">
            <a:alphaModFix/>
          </a:blip>
          <a:srcRect b="0" l="0" r="0" t="0"/>
          <a:stretch/>
        </p:blipFill>
        <p:spPr>
          <a:xfrm>
            <a:off x="-1" y="0"/>
            <a:ext cx="20104101" cy="733901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wo Content">
  <p:cSld name="5_Two Content">
    <p:spTree>
      <p:nvGrpSpPr>
        <p:cNvPr id="169" name="Shape 169"/>
        <p:cNvGrpSpPr/>
        <p:nvPr/>
      </p:nvGrpSpPr>
      <p:grpSpPr>
        <a:xfrm>
          <a:off x="0" y="0"/>
          <a:ext cx="0" cy="0"/>
          <a:chOff x="0" y="0"/>
          <a:chExt cx="0" cy="0"/>
        </a:xfrm>
      </p:grpSpPr>
      <p:grpSp>
        <p:nvGrpSpPr>
          <p:cNvPr id="170" name="Google Shape;170;p24"/>
          <p:cNvGrpSpPr/>
          <p:nvPr/>
        </p:nvGrpSpPr>
        <p:grpSpPr>
          <a:xfrm>
            <a:off x="1278903" y="7528560"/>
            <a:ext cx="3894979" cy="335915"/>
            <a:chOff x="8592670" y="10723202"/>
            <a:chExt cx="3894979" cy="335915"/>
          </a:xfrm>
        </p:grpSpPr>
        <p:sp>
          <p:nvSpPr>
            <p:cNvPr id="171" name="Google Shape;171;p24"/>
            <p:cNvSpPr/>
            <p:nvPr/>
          </p:nvSpPr>
          <p:spPr>
            <a:xfrm>
              <a:off x="8592670"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7B408A"/>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2" name="Google Shape;172;p24"/>
            <p:cNvSpPr/>
            <p:nvPr/>
          </p:nvSpPr>
          <p:spPr>
            <a:xfrm>
              <a:off x="9037546"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D6843D"/>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3" name="Google Shape;173;p24"/>
            <p:cNvSpPr/>
            <p:nvPr/>
          </p:nvSpPr>
          <p:spPr>
            <a:xfrm>
              <a:off x="9482433"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D094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4" name="Google Shape;174;p24"/>
            <p:cNvSpPr/>
            <p:nvPr/>
          </p:nvSpPr>
          <p:spPr>
            <a:xfrm>
              <a:off x="9927320"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BAC52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5" name="Google Shape;175;p24"/>
            <p:cNvSpPr/>
            <p:nvPr/>
          </p:nvSpPr>
          <p:spPr>
            <a:xfrm>
              <a:off x="10372207"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929292"/>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6" name="Google Shape;176;p24"/>
            <p:cNvSpPr/>
            <p:nvPr/>
          </p:nvSpPr>
          <p:spPr>
            <a:xfrm>
              <a:off x="1081708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2C3E8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7" name="Google Shape;177;p24"/>
            <p:cNvSpPr/>
            <p:nvPr/>
          </p:nvSpPr>
          <p:spPr>
            <a:xfrm>
              <a:off x="11261981" y="10723202"/>
              <a:ext cx="335915" cy="335915"/>
            </a:xfrm>
            <a:custGeom>
              <a:rect b="b" l="l" r="r" t="t"/>
              <a:pathLst>
                <a:path extrusionOk="0" h="335915" w="335915">
                  <a:moveTo>
                    <a:pt x="335591" y="0"/>
                  </a:moveTo>
                  <a:lnTo>
                    <a:pt x="0" y="0"/>
                  </a:lnTo>
                  <a:lnTo>
                    <a:pt x="0" y="335602"/>
                  </a:lnTo>
                  <a:lnTo>
                    <a:pt x="335591" y="335602"/>
                  </a:lnTo>
                  <a:lnTo>
                    <a:pt x="335591" y="0"/>
                  </a:lnTo>
                  <a:close/>
                </a:path>
              </a:pathLst>
            </a:custGeom>
            <a:solidFill>
              <a:srgbClr val="2C9146"/>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8" name="Google Shape;178;p24"/>
            <p:cNvSpPr/>
            <p:nvPr/>
          </p:nvSpPr>
          <p:spPr>
            <a:xfrm>
              <a:off x="11706858"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44A6B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79" name="Google Shape;179;p24"/>
            <p:cNvSpPr/>
            <p:nvPr/>
          </p:nvSpPr>
          <p:spPr>
            <a:xfrm>
              <a:off x="12151734" y="10723202"/>
              <a:ext cx="335915" cy="335915"/>
            </a:xfrm>
            <a:custGeom>
              <a:rect b="b" l="l" r="r" t="t"/>
              <a:pathLst>
                <a:path extrusionOk="0" h="335915" w="335915">
                  <a:moveTo>
                    <a:pt x="335602" y="0"/>
                  </a:moveTo>
                  <a:lnTo>
                    <a:pt x="0" y="0"/>
                  </a:lnTo>
                  <a:lnTo>
                    <a:pt x="0" y="335602"/>
                  </a:lnTo>
                  <a:lnTo>
                    <a:pt x="335602" y="335602"/>
                  </a:lnTo>
                  <a:lnTo>
                    <a:pt x="335602" y="0"/>
                  </a:lnTo>
                  <a:close/>
                </a:path>
              </a:pathLst>
            </a:custGeom>
            <a:solidFill>
              <a:srgbClr val="35A4C5"/>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sp>
        <p:nvSpPr>
          <p:cNvPr id="180" name="Google Shape;180;p24"/>
          <p:cNvSpPr/>
          <p:nvPr/>
        </p:nvSpPr>
        <p:spPr>
          <a:xfrm>
            <a:off x="16958625" y="10426287"/>
            <a:ext cx="1618615" cy="525145"/>
          </a:xfrm>
          <a:custGeom>
            <a:rect b="b" l="l" r="r" t="t"/>
            <a:pathLst>
              <a:path extrusionOk="0" h="525145" w="161861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extrusionOk="0" h="525145" w="161861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extrusionOk="0" h="525145" w="161861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extrusionOk="0" h="525145" w="161861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1" name="Google Shape;181;p24"/>
          <p:cNvSpPr/>
          <p:nvPr/>
        </p:nvSpPr>
        <p:spPr>
          <a:xfrm>
            <a:off x="18689266" y="10470436"/>
            <a:ext cx="388620" cy="482600"/>
          </a:xfrm>
          <a:custGeom>
            <a:rect b="b" l="l" r="r" t="t"/>
            <a:pathLst>
              <a:path extrusionOk="0" h="482600" w="388619">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pSp>
        <p:nvGrpSpPr>
          <p:cNvPr id="182" name="Google Shape;182;p24"/>
          <p:cNvGrpSpPr/>
          <p:nvPr/>
        </p:nvGrpSpPr>
        <p:grpSpPr>
          <a:xfrm>
            <a:off x="19131280" y="10355374"/>
            <a:ext cx="445703" cy="598161"/>
            <a:chOff x="18406074" y="10234089"/>
            <a:chExt cx="445703" cy="598161"/>
          </a:xfrm>
        </p:grpSpPr>
        <p:sp>
          <p:nvSpPr>
            <p:cNvPr id="183" name="Google Shape;183;p24"/>
            <p:cNvSpPr/>
            <p:nvPr/>
          </p:nvSpPr>
          <p:spPr>
            <a:xfrm>
              <a:off x="18406074" y="10341395"/>
              <a:ext cx="376555" cy="490855"/>
            </a:xfrm>
            <a:custGeom>
              <a:rect b="b" l="l" r="r" t="t"/>
              <a:pathLst>
                <a:path extrusionOk="0" h="490854" w="376555">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84" name="Google Shape;184;p24"/>
            <p:cNvPicPr preferRelativeResize="0"/>
            <p:nvPr/>
          </p:nvPicPr>
          <p:blipFill rotWithShape="1">
            <a:blip r:embed="rId2">
              <a:alphaModFix/>
            </a:blip>
            <a:srcRect b="0" l="0" r="0" t="0"/>
            <a:stretch/>
          </p:blipFill>
          <p:spPr>
            <a:xfrm>
              <a:off x="18739823" y="10234089"/>
              <a:ext cx="111954" cy="111944"/>
            </a:xfrm>
            <a:prstGeom prst="rect">
              <a:avLst/>
            </a:prstGeom>
            <a:noFill/>
            <a:ln>
              <a:noFill/>
            </a:ln>
          </p:spPr>
        </p:pic>
      </p:grpSp>
      <p:sp>
        <p:nvSpPr>
          <p:cNvPr id="185" name="Google Shape;185;p24"/>
          <p:cNvSpPr txBox="1"/>
          <p:nvPr>
            <p:ph type="title"/>
          </p:nvPr>
        </p:nvSpPr>
        <p:spPr>
          <a:xfrm>
            <a:off x="1321990" y="8235994"/>
            <a:ext cx="6048240" cy="2324921"/>
          </a:xfrm>
          <a:prstGeom prst="rect">
            <a:avLst/>
          </a:prstGeom>
          <a:noFill/>
          <a:ln>
            <a:noFill/>
          </a:ln>
        </p:spPr>
        <p:txBody>
          <a:bodyPr anchorCtr="0" anchor="t" bIns="0" lIns="0" spcFirstLastPara="1" rIns="0" wrap="square" tIns="0">
            <a:spAutoFit/>
          </a:bodyPr>
          <a:lstStyle>
            <a:lvl1pPr lvl="0" algn="l">
              <a:lnSpc>
                <a:spcPct val="100000"/>
              </a:lnSpc>
              <a:spcBef>
                <a:spcPts val="0"/>
              </a:spcBef>
              <a:spcAft>
                <a:spcPts val="0"/>
              </a:spcAft>
              <a:buSzPts val="1400"/>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86" name="Google Shape;186;p24"/>
          <p:cNvCxnSpPr/>
          <p:nvPr/>
        </p:nvCxnSpPr>
        <p:spPr>
          <a:xfrm>
            <a:off x="7842250" y="7864475"/>
            <a:ext cx="0" cy="2696441"/>
          </a:xfrm>
          <a:prstGeom prst="straightConnector1">
            <a:avLst/>
          </a:prstGeom>
          <a:noFill/>
          <a:ln cap="flat" cmpd="sng" w="76200">
            <a:solidFill>
              <a:schemeClr val="dk1"/>
            </a:solidFill>
            <a:prstDash val="solid"/>
            <a:round/>
            <a:headEnd len="sm" w="sm" type="none"/>
            <a:tailEnd len="sm" w="sm" type="none"/>
          </a:ln>
        </p:spPr>
      </p:cxnSp>
      <p:sp>
        <p:nvSpPr>
          <p:cNvPr id="187" name="Google Shape;187;p24"/>
          <p:cNvSpPr txBox="1"/>
          <p:nvPr>
            <p:ph idx="1" type="body"/>
          </p:nvPr>
        </p:nvSpPr>
        <p:spPr>
          <a:xfrm>
            <a:off x="8314271" y="8170445"/>
            <a:ext cx="11193563" cy="1903830"/>
          </a:xfrm>
          <a:prstGeom prst="rect">
            <a:avLst/>
          </a:prstGeom>
          <a:noFill/>
          <a:ln>
            <a:noFill/>
          </a:ln>
        </p:spPr>
        <p:txBody>
          <a:bodyPr anchorCtr="0" anchor="t" bIns="0" lIns="0" spcFirstLastPara="1" rIns="0" wrap="square" tIns="0">
            <a:spAutoFit/>
          </a:bodyPr>
          <a:lstStyle>
            <a:lvl1pPr indent="-228600" lvl="0" marL="457200" algn="l">
              <a:lnSpc>
                <a:spcPct val="100000"/>
              </a:lnSpc>
              <a:spcBef>
                <a:spcPts val="0"/>
              </a:spcBef>
              <a:spcAft>
                <a:spcPts val="0"/>
              </a:spcAft>
              <a:buSzPts val="1400"/>
              <a:buNone/>
              <a:defRPr>
                <a:latin typeface="Arial"/>
                <a:ea typeface="Arial"/>
                <a:cs typeface="Arial"/>
                <a:sym typeface="Arial"/>
              </a:defRPr>
            </a:lvl1pPr>
            <a:lvl2pPr indent="-228600" lvl="1" marL="914400" algn="l">
              <a:lnSpc>
                <a:spcPct val="100000"/>
              </a:lnSpc>
              <a:spcBef>
                <a:spcPts val="0"/>
              </a:spcBef>
              <a:spcAft>
                <a:spcPts val="0"/>
              </a:spcAft>
              <a:buSzPts val="1400"/>
              <a:buNone/>
              <a:defRPr/>
            </a:lvl2pPr>
            <a:lvl3pPr indent="-228600" lvl="2" marL="1371600" algn="l">
              <a:lnSpc>
                <a:spcPct val="100000"/>
              </a:lnSpc>
              <a:spcBef>
                <a:spcPts val="0"/>
              </a:spcBef>
              <a:spcAft>
                <a:spcPts val="0"/>
              </a:spcAft>
              <a:buSzPts val="1400"/>
              <a:buNone/>
              <a:defRPr/>
            </a:lvl3pPr>
            <a:lvl4pPr indent="-228600" lvl="3" marL="1828800" algn="l">
              <a:lnSpc>
                <a:spcPct val="100000"/>
              </a:lnSpc>
              <a:spcBef>
                <a:spcPts val="0"/>
              </a:spcBef>
              <a:spcAft>
                <a:spcPts val="0"/>
              </a:spcAft>
              <a:buSzPts val="1400"/>
              <a:buNone/>
              <a:defRPr/>
            </a:lvl4pPr>
            <a:lvl5pPr indent="-228600" lvl="4" marL="2286000" algn="l">
              <a:lnSpc>
                <a:spcPct val="100000"/>
              </a:lnSpc>
              <a:spcBef>
                <a:spcPts val="0"/>
              </a:spcBef>
              <a:spcAft>
                <a:spcPts val="0"/>
              </a:spcAft>
              <a:buSzPts val="1400"/>
              <a:buNone/>
              <a:defRPr/>
            </a:lvl5pPr>
            <a:lvl6pPr indent="-228600" lvl="5" marL="2743200" algn="l">
              <a:lnSpc>
                <a:spcPct val="100000"/>
              </a:lnSpc>
              <a:spcBef>
                <a:spcPts val="0"/>
              </a:spcBef>
              <a:spcAft>
                <a:spcPts val="0"/>
              </a:spcAft>
              <a:buSzPts val="1400"/>
              <a:buNone/>
              <a:defRPr/>
            </a:lvl6pPr>
            <a:lvl7pPr indent="-228600" lvl="6" marL="3200400" algn="l">
              <a:lnSpc>
                <a:spcPct val="100000"/>
              </a:lnSpc>
              <a:spcBef>
                <a:spcPts val="0"/>
              </a:spcBef>
              <a:spcAft>
                <a:spcPts val="0"/>
              </a:spcAft>
              <a:buSzPts val="1400"/>
              <a:buNone/>
              <a:defRPr/>
            </a:lvl7pPr>
            <a:lvl8pPr indent="-228600" lvl="7" marL="3657600" algn="l">
              <a:lnSpc>
                <a:spcPct val="100000"/>
              </a:lnSpc>
              <a:spcBef>
                <a:spcPts val="0"/>
              </a:spcBef>
              <a:spcAft>
                <a:spcPts val="0"/>
              </a:spcAft>
              <a:buSzPts val="1400"/>
              <a:buNone/>
              <a:defRPr/>
            </a:lvl8pPr>
            <a:lvl9pPr indent="-228600" lvl="8" marL="4114800" algn="l">
              <a:lnSpc>
                <a:spcPct val="100000"/>
              </a:lnSpc>
              <a:spcBef>
                <a:spcPts val="0"/>
              </a:spcBef>
              <a:spcAft>
                <a:spcPts val="0"/>
              </a:spcAft>
              <a:buSzPts val="1400"/>
              <a:buNone/>
              <a:defRPr/>
            </a:lvl9pPr>
          </a:lstStyle>
          <a:p/>
        </p:txBody>
      </p:sp>
      <p:pic>
        <p:nvPicPr>
          <p:cNvPr id="188" name="Google Shape;188;p24"/>
          <p:cNvPicPr preferRelativeResize="0"/>
          <p:nvPr/>
        </p:nvPicPr>
        <p:blipFill rotWithShape="1">
          <a:blip r:embed="rId3">
            <a:alphaModFix/>
          </a:blip>
          <a:srcRect b="0" l="0" r="0" t="0"/>
          <a:stretch/>
        </p:blipFill>
        <p:spPr>
          <a:xfrm>
            <a:off x="-1" y="0"/>
            <a:ext cx="20104101" cy="73198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880393" y="2411901"/>
            <a:ext cx="3956050" cy="1331595"/>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1" i="0" sz="855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6"/>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Calibri"/>
                <a:ea typeface="Calibri"/>
                <a:cs typeface="Calibri"/>
                <a:sym typeface="Calibri"/>
              </a:defRPr>
            </a:lvl9pPr>
          </a:lstStyle>
          <a:p/>
        </p:txBody>
      </p:sp>
      <p:sp>
        <p:nvSpPr>
          <p:cNvPr id="8" name="Google Shape;8;p16"/>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16"/>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16"/>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drive.google.com/file/d/1EBS_FbwnnXHuKQZCwo47w_A3ZO39B3TX/view" TargetMode="External"/><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2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
          <p:cNvSpPr txBox="1"/>
          <p:nvPr>
            <p:ph idx="1" type="body"/>
          </p:nvPr>
        </p:nvSpPr>
        <p:spPr>
          <a:xfrm>
            <a:off x="5138720" y="6416675"/>
            <a:ext cx="10649100" cy="615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4000"/>
              <a:t>CAPSTONE 004D</a:t>
            </a:r>
            <a:endParaRPr sz="5000"/>
          </a:p>
        </p:txBody>
      </p:sp>
      <p:sp>
        <p:nvSpPr>
          <p:cNvPr id="234" name="Google Shape;234;p1"/>
          <p:cNvSpPr txBox="1"/>
          <p:nvPr>
            <p:ph idx="2" type="body"/>
          </p:nvPr>
        </p:nvSpPr>
        <p:spPr>
          <a:xfrm>
            <a:off x="1707775" y="4284300"/>
            <a:ext cx="17511000" cy="18471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a:t>Propuesta Chatbot Académico </a:t>
            </a:r>
            <a:r>
              <a:rPr lang="es-ES"/>
              <a:t>Duoc UC</a:t>
            </a:r>
            <a:endParaRPr/>
          </a:p>
          <a:p>
            <a:pPr indent="0" lvl="0" marL="0" rtl="0" algn="ctr">
              <a:lnSpc>
                <a:spcPct val="100000"/>
              </a:lnSpc>
              <a:spcBef>
                <a:spcPts val="0"/>
              </a:spcBef>
              <a:spcAft>
                <a:spcPts val="0"/>
              </a:spcAft>
              <a:buSzPts val="1400"/>
              <a:buNone/>
            </a:pPr>
            <a:r>
              <a:rPr lang="es-ES"/>
              <a:t> Fase 1</a:t>
            </a:r>
            <a:endParaRPr/>
          </a:p>
        </p:txBody>
      </p:sp>
      <p:sp>
        <p:nvSpPr>
          <p:cNvPr id="235" name="Google Shape;235;p1"/>
          <p:cNvSpPr txBox="1"/>
          <p:nvPr>
            <p:ph idx="3" type="body"/>
          </p:nvPr>
        </p:nvSpPr>
        <p:spPr>
          <a:xfrm>
            <a:off x="5115738" y="7368463"/>
            <a:ext cx="10695000" cy="985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a:t>Fecha: 02/09/2025</a:t>
            </a:r>
            <a:endParaRPr/>
          </a:p>
          <a:p>
            <a:pPr indent="0" lvl="0" marL="0" rtl="0" algn="ctr">
              <a:lnSpc>
                <a:spcPct val="100000"/>
              </a:lnSpc>
              <a:spcBef>
                <a:spcPts val="0"/>
              </a:spcBef>
              <a:spcAft>
                <a:spcPts val="0"/>
              </a:spcAft>
              <a:buSzPts val="1400"/>
              <a:buNone/>
            </a:pPr>
            <a:r>
              <a:rPr lang="es-ES"/>
              <a:t>Integrantes: Julio Contreras, Renato Arrue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38564616196_0_7"/>
          <p:cNvSpPr txBox="1"/>
          <p:nvPr>
            <p:ph type="title"/>
          </p:nvPr>
        </p:nvSpPr>
        <p:spPr>
          <a:xfrm>
            <a:off x="4377875" y="4843025"/>
            <a:ext cx="9879600" cy="18933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5500">
                <a:solidFill>
                  <a:schemeClr val="lt1"/>
                </a:solidFill>
              </a:rPr>
              <a:t>Arquitectura de Software y Herramientas</a:t>
            </a:r>
            <a:endParaRPr sz="5500">
              <a:solidFill>
                <a:schemeClr val="lt1"/>
              </a:solidFill>
            </a:endParaRPr>
          </a:p>
          <a:p>
            <a:pPr indent="0" lvl="0" marL="0" rtl="0" algn="ctr">
              <a:lnSpc>
                <a:spcPct val="100000"/>
              </a:lnSpc>
              <a:spcBef>
                <a:spcPts val="0"/>
              </a:spcBef>
              <a:spcAft>
                <a:spcPts val="0"/>
              </a:spcAft>
              <a:buSzPts val="1400"/>
              <a:buNone/>
            </a:pPr>
            <a:r>
              <a:t/>
            </a:r>
            <a:endParaRPr sz="1300">
              <a:solidFill>
                <a:schemeClr val="dk1"/>
              </a:solidFill>
            </a:endParaRPr>
          </a:p>
        </p:txBody>
      </p:sp>
      <p:sp>
        <p:nvSpPr>
          <p:cNvPr id="298" name="Google Shape;298;g38564616196_0_7"/>
          <p:cNvSpPr txBox="1"/>
          <p:nvPr>
            <p:ph idx="4294967295" type="sldNum"/>
          </p:nvPr>
        </p:nvSpPr>
        <p:spPr>
          <a:xfrm>
            <a:off x="16711533" y="10481754"/>
            <a:ext cx="33927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g38564616196_0_0"/>
          <p:cNvSpPr txBox="1"/>
          <p:nvPr>
            <p:ph idx="1" type="body"/>
          </p:nvPr>
        </p:nvSpPr>
        <p:spPr>
          <a:xfrm>
            <a:off x="174325" y="828600"/>
            <a:ext cx="4863600" cy="1446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1400"/>
              <a:buFont typeface="Arial"/>
              <a:buNone/>
            </a:pPr>
            <a:r>
              <a:rPr lang="es-ES" sz="2900"/>
              <a:t>Arquitectura del Sistema y Herramientas Tecnológicas</a:t>
            </a:r>
            <a:endParaRPr sz="2900"/>
          </a:p>
          <a:p>
            <a:pPr indent="0" lvl="0" marL="0" rtl="0" algn="l">
              <a:lnSpc>
                <a:spcPct val="100000"/>
              </a:lnSpc>
              <a:spcBef>
                <a:spcPts val="0"/>
              </a:spcBef>
              <a:spcAft>
                <a:spcPts val="0"/>
              </a:spcAft>
              <a:buClr>
                <a:srgbClr val="000000"/>
              </a:buClr>
              <a:buSzPts val="1400"/>
              <a:buFont typeface="Arial"/>
              <a:buNone/>
            </a:pPr>
            <a:r>
              <a:t/>
            </a:r>
            <a:endParaRPr sz="3600"/>
          </a:p>
        </p:txBody>
      </p:sp>
      <p:sp>
        <p:nvSpPr>
          <p:cNvPr id="304" name="Google Shape;304;g38564616196_0_0"/>
          <p:cNvSpPr txBox="1"/>
          <p:nvPr/>
        </p:nvSpPr>
        <p:spPr>
          <a:xfrm>
            <a:off x="286450" y="2240100"/>
            <a:ext cx="18746700" cy="9239100"/>
          </a:xfrm>
          <a:prstGeom prst="rect">
            <a:avLst/>
          </a:prstGeom>
          <a:noFill/>
          <a:ln>
            <a:noFill/>
          </a:ln>
        </p:spPr>
        <p:txBody>
          <a:bodyPr anchorCtr="0" anchor="t" bIns="45700" lIns="91425" spcFirstLastPara="1" rIns="91425" wrap="square" tIns="45700">
            <a:spAutoFit/>
          </a:bodyPr>
          <a:lstStyle/>
          <a:p>
            <a:pPr indent="-349250" lvl="0" marL="457200" rtl="0" algn="l">
              <a:lnSpc>
                <a:spcPct val="115000"/>
              </a:lnSpc>
              <a:spcBef>
                <a:spcPts val="1200"/>
              </a:spcBef>
              <a:spcAft>
                <a:spcPts val="0"/>
              </a:spcAft>
              <a:buClr>
                <a:schemeClr val="dk1"/>
              </a:buClr>
              <a:buSzPts val="1900"/>
              <a:buFont typeface="Calibri"/>
              <a:buChar char="●"/>
            </a:pPr>
            <a:r>
              <a:rPr b="1" lang="es-ES" sz="1900">
                <a:solidFill>
                  <a:schemeClr val="dk1"/>
                </a:solidFill>
                <a:latin typeface="Calibri"/>
                <a:ea typeface="Calibri"/>
                <a:cs typeface="Calibri"/>
                <a:sym typeface="Calibri"/>
              </a:rPr>
              <a:t>Arquitectura general </a:t>
            </a:r>
            <a:br>
              <a:rPr b="1" lang="es-ES" sz="1900">
                <a:solidFill>
                  <a:schemeClr val="dk1"/>
                </a:solidFill>
                <a:latin typeface="Calibri"/>
                <a:ea typeface="Calibri"/>
                <a:cs typeface="Calibri"/>
                <a:sym typeface="Calibri"/>
              </a:rPr>
            </a:br>
            <a:endParaRPr b="1"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Char char="○"/>
            </a:pPr>
            <a:r>
              <a:rPr b="1" lang="es-ES" sz="1900">
                <a:solidFill>
                  <a:schemeClr val="dk1"/>
                </a:solidFill>
                <a:latin typeface="Calibri"/>
                <a:ea typeface="Calibri"/>
                <a:cs typeface="Calibri"/>
                <a:sym typeface="Calibri"/>
              </a:rPr>
              <a:t>Frontend:</a:t>
            </a:r>
            <a:r>
              <a:rPr lang="es-ES" sz="1900">
                <a:solidFill>
                  <a:schemeClr val="dk1"/>
                </a:solidFill>
                <a:latin typeface="Calibri"/>
                <a:ea typeface="Calibri"/>
                <a:cs typeface="Calibri"/>
                <a:sym typeface="Calibri"/>
              </a:rPr>
              <a:t> Interfaz web/móvil para interacción del estudiante.(HTML,CSS,JS)</a:t>
            </a:r>
            <a:br>
              <a:rPr lang="es-ES" sz="1900">
                <a:solidFill>
                  <a:schemeClr val="dk1"/>
                </a:solidFill>
                <a:latin typeface="Calibri"/>
                <a:ea typeface="Calibri"/>
                <a:cs typeface="Calibri"/>
                <a:sym typeface="Calibri"/>
              </a:rPr>
            </a:b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Char char="○"/>
            </a:pPr>
            <a:r>
              <a:rPr b="1" lang="es-ES" sz="1900">
                <a:solidFill>
                  <a:schemeClr val="dk1"/>
                </a:solidFill>
                <a:latin typeface="Calibri"/>
                <a:ea typeface="Calibri"/>
                <a:cs typeface="Calibri"/>
                <a:sym typeface="Calibri"/>
              </a:rPr>
              <a:t>Backend (Chatbot Core):</a:t>
            </a:r>
            <a:r>
              <a:rPr lang="es-ES" sz="1900">
                <a:solidFill>
                  <a:schemeClr val="dk1"/>
                </a:solidFill>
                <a:latin typeface="Calibri"/>
                <a:ea typeface="Calibri"/>
                <a:cs typeface="Calibri"/>
                <a:sym typeface="Calibri"/>
              </a:rPr>
              <a:t> Motor conversacional (Rasa/Dialogflow/Botpress).</a:t>
            </a:r>
            <a:br>
              <a:rPr lang="es-ES" sz="1900">
                <a:solidFill>
                  <a:schemeClr val="dk1"/>
                </a:solidFill>
                <a:latin typeface="Calibri"/>
                <a:ea typeface="Calibri"/>
                <a:cs typeface="Calibri"/>
                <a:sym typeface="Calibri"/>
              </a:rPr>
            </a:b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Char char="○"/>
            </a:pPr>
            <a:r>
              <a:rPr b="1" lang="es-ES" sz="1900">
                <a:solidFill>
                  <a:schemeClr val="dk1"/>
                </a:solidFill>
                <a:latin typeface="Calibri"/>
                <a:ea typeface="Calibri"/>
                <a:cs typeface="Calibri"/>
                <a:sym typeface="Calibri"/>
              </a:rPr>
              <a:t>Módulo NLP:</a:t>
            </a:r>
            <a:r>
              <a:rPr lang="es-ES" sz="1900">
                <a:solidFill>
                  <a:schemeClr val="dk1"/>
                </a:solidFill>
                <a:latin typeface="Calibri"/>
                <a:ea typeface="Calibri"/>
                <a:cs typeface="Calibri"/>
                <a:sym typeface="Calibri"/>
              </a:rPr>
              <a:t> Procesamiento de lenguaje natural para comprender preguntas.(Rasa NLU o Dialogflow)</a:t>
            </a:r>
            <a:br>
              <a:rPr lang="es-ES" sz="1900">
                <a:solidFill>
                  <a:schemeClr val="dk1"/>
                </a:solidFill>
                <a:latin typeface="Calibri"/>
                <a:ea typeface="Calibri"/>
                <a:cs typeface="Calibri"/>
                <a:sym typeface="Calibri"/>
              </a:rPr>
            </a:b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Char char="○"/>
            </a:pPr>
            <a:r>
              <a:rPr b="1" lang="es-ES" sz="1900">
                <a:solidFill>
                  <a:schemeClr val="dk1"/>
                </a:solidFill>
                <a:latin typeface="Calibri"/>
                <a:ea typeface="Calibri"/>
                <a:cs typeface="Calibri"/>
                <a:sym typeface="Calibri"/>
              </a:rPr>
              <a:t>Base de datos académica (simulada inicialmente):</a:t>
            </a:r>
            <a:r>
              <a:rPr lang="es-ES" sz="1900">
                <a:solidFill>
                  <a:schemeClr val="dk1"/>
                </a:solidFill>
                <a:latin typeface="Calibri"/>
                <a:ea typeface="Calibri"/>
                <a:cs typeface="Calibri"/>
                <a:sym typeface="Calibri"/>
              </a:rPr>
              <a:t> Gestión de asignaturas, cupos y secciones.(</a:t>
            </a:r>
            <a:r>
              <a:rPr b="1" lang="es-ES" sz="1900">
                <a:solidFill>
                  <a:schemeClr val="dk1"/>
                </a:solidFill>
                <a:latin typeface="Calibri"/>
                <a:ea typeface="Calibri"/>
                <a:cs typeface="Calibri"/>
                <a:sym typeface="Calibri"/>
              </a:rPr>
              <a:t> </a:t>
            </a:r>
            <a:r>
              <a:rPr lang="es-ES" sz="1900">
                <a:solidFill>
                  <a:schemeClr val="dk1"/>
                </a:solidFill>
                <a:latin typeface="Calibri"/>
                <a:ea typeface="Calibri"/>
                <a:cs typeface="Calibri"/>
                <a:sym typeface="Calibri"/>
              </a:rPr>
              <a:t>MySQL</a:t>
            </a:r>
            <a:r>
              <a:rPr b="1" lang="es-ES" sz="1900">
                <a:solidFill>
                  <a:schemeClr val="dk1"/>
                </a:solidFill>
                <a:latin typeface="Calibri"/>
                <a:ea typeface="Calibri"/>
                <a:cs typeface="Calibri"/>
                <a:sym typeface="Calibri"/>
              </a:rPr>
              <a:t>)</a:t>
            </a:r>
            <a:br>
              <a:rPr lang="es-ES" sz="1900">
                <a:solidFill>
                  <a:schemeClr val="dk1"/>
                </a:solidFill>
                <a:latin typeface="Calibri"/>
                <a:ea typeface="Calibri"/>
                <a:cs typeface="Calibri"/>
                <a:sym typeface="Calibri"/>
              </a:rPr>
            </a:b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Char char="○"/>
            </a:pPr>
            <a:r>
              <a:rPr b="1" lang="es-ES" sz="1900">
                <a:solidFill>
                  <a:schemeClr val="dk1"/>
                </a:solidFill>
                <a:latin typeface="Calibri"/>
                <a:ea typeface="Calibri"/>
                <a:cs typeface="Calibri"/>
                <a:sym typeface="Calibri"/>
              </a:rPr>
              <a:t>Integración futura:</a:t>
            </a:r>
            <a:r>
              <a:rPr lang="es-ES" sz="1900">
                <a:solidFill>
                  <a:schemeClr val="dk1"/>
                </a:solidFill>
                <a:latin typeface="Calibri"/>
                <a:ea typeface="Calibri"/>
                <a:cs typeface="Calibri"/>
                <a:sym typeface="Calibri"/>
              </a:rPr>
              <a:t> Conexión con sistemas institucionales reales (DuocUC).</a:t>
            </a:r>
            <a:br>
              <a:rPr lang="es-ES" sz="1900">
                <a:solidFill>
                  <a:schemeClr val="dk1"/>
                </a:solidFill>
                <a:latin typeface="Calibri"/>
                <a:ea typeface="Calibri"/>
                <a:cs typeface="Calibri"/>
                <a:sym typeface="Calibri"/>
              </a:rPr>
            </a:br>
            <a:endParaRPr sz="1900">
              <a:solidFill>
                <a:schemeClr val="dk1"/>
              </a:solidFill>
              <a:latin typeface="Calibri"/>
              <a:ea typeface="Calibri"/>
              <a:cs typeface="Calibri"/>
              <a:sym typeface="Calibri"/>
            </a:endParaRPr>
          </a:p>
          <a:p>
            <a:pPr indent="-349250" lvl="0" marL="457200" rtl="0" algn="l">
              <a:lnSpc>
                <a:spcPct val="115000"/>
              </a:lnSpc>
              <a:spcBef>
                <a:spcPts val="0"/>
              </a:spcBef>
              <a:spcAft>
                <a:spcPts val="0"/>
              </a:spcAft>
              <a:buClr>
                <a:schemeClr val="dk1"/>
              </a:buClr>
              <a:buSzPts val="1900"/>
              <a:buFont typeface="Calibri"/>
              <a:buChar char="●"/>
            </a:pPr>
            <a:r>
              <a:rPr b="1" lang="es-ES" sz="1900">
                <a:solidFill>
                  <a:schemeClr val="dk1"/>
                </a:solidFill>
                <a:latin typeface="Calibri"/>
                <a:ea typeface="Calibri"/>
                <a:cs typeface="Calibri"/>
                <a:sym typeface="Calibri"/>
              </a:rPr>
              <a:t>Herramientas principales:</a:t>
            </a:r>
            <a:br>
              <a:rPr b="1" lang="es-ES" sz="1900">
                <a:solidFill>
                  <a:schemeClr val="dk1"/>
                </a:solidFill>
                <a:latin typeface="Calibri"/>
                <a:ea typeface="Calibri"/>
                <a:cs typeface="Calibri"/>
                <a:sym typeface="Calibri"/>
              </a:rPr>
            </a:br>
            <a:endParaRPr b="1"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Char char="○"/>
            </a:pPr>
            <a:r>
              <a:rPr lang="es-ES" sz="1900">
                <a:solidFill>
                  <a:schemeClr val="dk1"/>
                </a:solidFill>
                <a:latin typeface="Calibri"/>
                <a:ea typeface="Calibri"/>
                <a:cs typeface="Calibri"/>
                <a:sym typeface="Calibri"/>
              </a:rPr>
              <a:t>Lenguajes: </a:t>
            </a:r>
            <a:r>
              <a:rPr b="1" lang="es-ES" sz="1900">
                <a:solidFill>
                  <a:schemeClr val="dk1"/>
                </a:solidFill>
                <a:latin typeface="Calibri"/>
                <a:ea typeface="Calibri"/>
                <a:cs typeface="Calibri"/>
                <a:sym typeface="Calibri"/>
              </a:rPr>
              <a:t>Python / Node.js</a:t>
            </a:r>
            <a:br>
              <a:rPr b="1" lang="es-ES" sz="1900">
                <a:solidFill>
                  <a:schemeClr val="dk1"/>
                </a:solidFill>
                <a:latin typeface="Calibri"/>
                <a:ea typeface="Calibri"/>
                <a:cs typeface="Calibri"/>
                <a:sym typeface="Calibri"/>
              </a:rPr>
            </a:br>
            <a:endParaRPr b="1"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Char char="○"/>
            </a:pPr>
            <a:r>
              <a:rPr lang="es-ES" sz="1900">
                <a:solidFill>
                  <a:schemeClr val="dk1"/>
                </a:solidFill>
                <a:latin typeface="Calibri"/>
                <a:ea typeface="Calibri"/>
                <a:cs typeface="Calibri"/>
                <a:sym typeface="Calibri"/>
              </a:rPr>
              <a:t>Frameworks de chatbot: </a:t>
            </a:r>
            <a:r>
              <a:rPr b="1" lang="es-ES" sz="1900">
                <a:solidFill>
                  <a:schemeClr val="dk1"/>
                </a:solidFill>
                <a:latin typeface="Calibri"/>
                <a:ea typeface="Calibri"/>
                <a:cs typeface="Calibri"/>
                <a:sym typeface="Calibri"/>
              </a:rPr>
              <a:t>Rasa, Dialogflow o Botpress</a:t>
            </a:r>
            <a:br>
              <a:rPr b="1" lang="es-ES" sz="1900">
                <a:solidFill>
                  <a:schemeClr val="dk1"/>
                </a:solidFill>
                <a:latin typeface="Calibri"/>
                <a:ea typeface="Calibri"/>
                <a:cs typeface="Calibri"/>
                <a:sym typeface="Calibri"/>
              </a:rPr>
            </a:br>
            <a:endParaRPr b="1"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Char char="○"/>
            </a:pPr>
            <a:r>
              <a:rPr lang="es-ES" sz="1900">
                <a:solidFill>
                  <a:schemeClr val="dk1"/>
                </a:solidFill>
                <a:latin typeface="Calibri"/>
                <a:ea typeface="Calibri"/>
                <a:cs typeface="Calibri"/>
                <a:sym typeface="Calibri"/>
              </a:rPr>
              <a:t>Diseño de flujos: </a:t>
            </a:r>
            <a:r>
              <a:rPr b="1" lang="es-ES" sz="1900">
                <a:solidFill>
                  <a:schemeClr val="dk1"/>
                </a:solidFill>
                <a:latin typeface="Calibri"/>
                <a:ea typeface="Calibri"/>
                <a:cs typeface="Calibri"/>
                <a:sym typeface="Calibri"/>
              </a:rPr>
              <a:t>Draw.io, Lucidchart</a:t>
            </a:r>
            <a:br>
              <a:rPr b="1" lang="es-ES" sz="1900">
                <a:solidFill>
                  <a:schemeClr val="dk1"/>
                </a:solidFill>
                <a:latin typeface="Calibri"/>
                <a:ea typeface="Calibri"/>
                <a:cs typeface="Calibri"/>
                <a:sym typeface="Calibri"/>
              </a:rPr>
            </a:br>
            <a:endParaRPr b="1"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Char char="○"/>
            </a:pPr>
            <a:r>
              <a:rPr lang="es-ES" sz="1900">
                <a:solidFill>
                  <a:schemeClr val="dk1"/>
                </a:solidFill>
                <a:latin typeface="Calibri"/>
                <a:ea typeface="Calibri"/>
                <a:cs typeface="Calibri"/>
                <a:sym typeface="Calibri"/>
              </a:rPr>
              <a:t>BD: </a:t>
            </a:r>
            <a:r>
              <a:rPr b="1" lang="es-ES" sz="1900">
                <a:solidFill>
                  <a:schemeClr val="dk1"/>
                </a:solidFill>
                <a:latin typeface="Calibri"/>
                <a:ea typeface="Calibri"/>
                <a:cs typeface="Calibri"/>
                <a:sym typeface="Calibri"/>
              </a:rPr>
              <a:t>PostgreSQL / MySQL (simulada al inicio)</a:t>
            </a:r>
            <a:br>
              <a:rPr b="1" lang="es-ES" sz="1900">
                <a:solidFill>
                  <a:schemeClr val="dk1"/>
                </a:solidFill>
                <a:latin typeface="Calibri"/>
                <a:ea typeface="Calibri"/>
                <a:cs typeface="Calibri"/>
                <a:sym typeface="Calibri"/>
              </a:rPr>
            </a:br>
            <a:endParaRPr b="1"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Char char="○"/>
            </a:pPr>
            <a:r>
              <a:rPr lang="es-ES" sz="1900">
                <a:solidFill>
                  <a:schemeClr val="dk1"/>
                </a:solidFill>
                <a:latin typeface="Calibri"/>
                <a:ea typeface="Calibri"/>
                <a:cs typeface="Calibri"/>
                <a:sym typeface="Calibri"/>
              </a:rPr>
              <a:t>Infraestructura: </a:t>
            </a:r>
            <a:r>
              <a:rPr b="1" lang="es-ES" sz="1900">
                <a:solidFill>
                  <a:schemeClr val="dk1"/>
                </a:solidFill>
                <a:latin typeface="Calibri"/>
                <a:ea typeface="Calibri"/>
                <a:cs typeface="Calibri"/>
                <a:sym typeface="Calibri"/>
              </a:rPr>
              <a:t>Cloud (AWS/GCP/Azure gratuito)</a:t>
            </a:r>
            <a:r>
              <a:rPr lang="es-ES" sz="1900">
                <a:solidFill>
                  <a:schemeClr val="dk1"/>
                </a:solidFill>
                <a:latin typeface="Calibri"/>
                <a:ea typeface="Calibri"/>
                <a:cs typeface="Calibri"/>
                <a:sym typeface="Calibri"/>
              </a:rPr>
              <a:t> o local en fase prototipo</a:t>
            </a:r>
            <a:br>
              <a:rPr lang="es-ES" sz="1900">
                <a:solidFill>
                  <a:schemeClr val="dk1"/>
                </a:solidFill>
                <a:latin typeface="Calibri"/>
                <a:ea typeface="Calibri"/>
                <a:cs typeface="Calibri"/>
                <a:sym typeface="Calibri"/>
              </a:rPr>
            </a:br>
            <a:endParaRPr sz="1900">
              <a:solidFill>
                <a:schemeClr val="dk1"/>
              </a:solidFill>
              <a:latin typeface="Calibri"/>
              <a:ea typeface="Calibri"/>
              <a:cs typeface="Calibri"/>
              <a:sym typeface="Calibri"/>
            </a:endParaRPr>
          </a:p>
          <a:p>
            <a:pPr indent="-349250" lvl="1" marL="914400" rtl="0" algn="l">
              <a:lnSpc>
                <a:spcPct val="115000"/>
              </a:lnSpc>
              <a:spcBef>
                <a:spcPts val="0"/>
              </a:spcBef>
              <a:spcAft>
                <a:spcPts val="0"/>
              </a:spcAft>
              <a:buClr>
                <a:schemeClr val="dk1"/>
              </a:buClr>
              <a:buSzPts val="1900"/>
              <a:buChar char="○"/>
            </a:pPr>
            <a:r>
              <a:rPr lang="es-ES" sz="1900">
                <a:solidFill>
                  <a:schemeClr val="dk1"/>
                </a:solidFill>
                <a:latin typeface="Calibri"/>
                <a:ea typeface="Calibri"/>
                <a:cs typeface="Calibri"/>
                <a:sym typeface="Calibri"/>
              </a:rPr>
              <a:t>Gestión de proyecto: </a:t>
            </a:r>
            <a:r>
              <a:rPr b="1" lang="es-ES" sz="1900">
                <a:solidFill>
                  <a:schemeClr val="dk1"/>
                </a:solidFill>
                <a:latin typeface="Calibri"/>
                <a:ea typeface="Calibri"/>
                <a:cs typeface="Calibri"/>
                <a:sym typeface="Calibri"/>
              </a:rPr>
              <a:t>Scrum (Jira/Trello/Notion)</a:t>
            </a:r>
            <a:br>
              <a:rPr b="1" lang="es-ES" sz="1900">
                <a:solidFill>
                  <a:schemeClr val="dk1"/>
                </a:solidFill>
                <a:latin typeface="Calibri"/>
                <a:ea typeface="Calibri"/>
                <a:cs typeface="Calibri"/>
                <a:sym typeface="Calibri"/>
              </a:rPr>
            </a:br>
            <a:endParaRPr sz="4800">
              <a:solidFill>
                <a:schemeClr val="dk1"/>
              </a:solidFill>
              <a:latin typeface="Calibri"/>
              <a:ea typeface="Calibri"/>
              <a:cs typeface="Calibri"/>
              <a:sym typeface="Calibri"/>
            </a:endParaRPr>
          </a:p>
        </p:txBody>
      </p:sp>
      <p:pic>
        <p:nvPicPr>
          <p:cNvPr id="305" name="Google Shape;305;g38564616196_0_0"/>
          <p:cNvPicPr preferRelativeResize="0"/>
          <p:nvPr/>
        </p:nvPicPr>
        <p:blipFill>
          <a:blip r:embed="rId3">
            <a:alphaModFix/>
          </a:blip>
          <a:stretch>
            <a:fillRect/>
          </a:stretch>
        </p:blipFill>
        <p:spPr>
          <a:xfrm>
            <a:off x="12512000" y="1764900"/>
            <a:ext cx="6817749" cy="7955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g271b8d67b94_0_86"/>
          <p:cNvSpPr txBox="1"/>
          <p:nvPr>
            <p:ph type="title"/>
          </p:nvPr>
        </p:nvSpPr>
        <p:spPr>
          <a:xfrm>
            <a:off x="4508625" y="4494375"/>
            <a:ext cx="9879600" cy="16932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5500">
                <a:solidFill>
                  <a:schemeClr val="lt1"/>
                </a:solidFill>
              </a:rPr>
              <a:t>Fundamentación del proyecto</a:t>
            </a:r>
            <a:endParaRPr sz="300"/>
          </a:p>
        </p:txBody>
      </p:sp>
      <p:sp>
        <p:nvSpPr>
          <p:cNvPr id="311" name="Google Shape;311;g271b8d67b94_0_86"/>
          <p:cNvSpPr txBox="1"/>
          <p:nvPr>
            <p:ph idx="4294967295" type="sldNum"/>
          </p:nvPr>
        </p:nvSpPr>
        <p:spPr>
          <a:xfrm>
            <a:off x="16711533" y="10481754"/>
            <a:ext cx="33927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271b8d67b94_0_79"/>
          <p:cNvSpPr txBox="1"/>
          <p:nvPr>
            <p:ph idx="1" type="body"/>
          </p:nvPr>
        </p:nvSpPr>
        <p:spPr>
          <a:xfrm>
            <a:off x="0" y="828600"/>
            <a:ext cx="4863600" cy="11082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1400"/>
              <a:buFont typeface="Arial"/>
              <a:buNone/>
            </a:pPr>
            <a:r>
              <a:rPr lang="es-ES" sz="3600"/>
              <a:t>Fundamentación</a:t>
            </a:r>
            <a:r>
              <a:rPr lang="es-ES" sz="3600"/>
              <a:t> del proyecto</a:t>
            </a:r>
            <a:endParaRPr sz="3600"/>
          </a:p>
        </p:txBody>
      </p:sp>
      <p:sp>
        <p:nvSpPr>
          <p:cNvPr id="317" name="Google Shape;317;g271b8d67b94_0_79"/>
          <p:cNvSpPr txBox="1"/>
          <p:nvPr/>
        </p:nvSpPr>
        <p:spPr>
          <a:xfrm>
            <a:off x="1006600" y="2406875"/>
            <a:ext cx="10546800" cy="10677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Clr>
                <a:schemeClr val="dk1"/>
              </a:buClr>
              <a:buSzPts val="1100"/>
              <a:buFont typeface="Arial"/>
              <a:buNone/>
            </a:pPr>
            <a:r>
              <a:rPr b="1" lang="es-ES" sz="2200">
                <a:solidFill>
                  <a:schemeClr val="dk1"/>
                </a:solidFill>
                <a:latin typeface="Calibri"/>
                <a:ea typeface="Calibri"/>
                <a:cs typeface="Calibri"/>
                <a:sym typeface="Calibri"/>
              </a:rPr>
              <a:t>Fundamentación del proyecto</a:t>
            </a:r>
            <a:endParaRPr b="1" sz="2200">
              <a:solidFill>
                <a:schemeClr val="dk1"/>
              </a:solidFill>
              <a:latin typeface="Calibri"/>
              <a:ea typeface="Calibri"/>
              <a:cs typeface="Calibri"/>
              <a:sym typeface="Calibri"/>
            </a:endParaRPr>
          </a:p>
          <a:p>
            <a:pPr indent="-368300" lvl="0" marL="457200" rtl="0" algn="l">
              <a:lnSpc>
                <a:spcPct val="115000"/>
              </a:lnSpc>
              <a:spcBef>
                <a:spcPts val="1200"/>
              </a:spcBef>
              <a:spcAft>
                <a:spcPts val="0"/>
              </a:spcAft>
              <a:buClr>
                <a:schemeClr val="dk1"/>
              </a:buClr>
              <a:buSzPts val="2200"/>
              <a:buChar char="●"/>
            </a:pPr>
            <a:r>
              <a:rPr b="1" lang="es-ES" sz="2200">
                <a:solidFill>
                  <a:schemeClr val="dk1"/>
                </a:solidFill>
                <a:latin typeface="Calibri"/>
                <a:ea typeface="Calibri"/>
                <a:cs typeface="Calibri"/>
                <a:sym typeface="Calibri"/>
              </a:rPr>
              <a:t>Problema actual:</a:t>
            </a:r>
            <a:r>
              <a:rPr lang="es-ES" sz="2200">
                <a:solidFill>
                  <a:schemeClr val="dk1"/>
                </a:solidFill>
                <a:latin typeface="Calibri"/>
                <a:ea typeface="Calibri"/>
                <a:cs typeface="Calibri"/>
                <a:sym typeface="Calibri"/>
              </a:rPr>
              <a:t> El proceso de inscripción de asignaturas en DuocUC es lento, genera dudas frecuentes y sobrecarga las plataformas y al personal de soporte.</a:t>
            </a:r>
            <a:br>
              <a:rPr lang="es-E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Char char="●"/>
            </a:pPr>
            <a:r>
              <a:rPr b="1" lang="es-ES" sz="2200">
                <a:solidFill>
                  <a:schemeClr val="dk1"/>
                </a:solidFill>
                <a:latin typeface="Calibri"/>
                <a:ea typeface="Calibri"/>
                <a:cs typeface="Calibri"/>
                <a:sym typeface="Calibri"/>
              </a:rPr>
              <a:t>Solución propuesta:</a:t>
            </a:r>
            <a:r>
              <a:rPr lang="es-ES" sz="2200">
                <a:solidFill>
                  <a:schemeClr val="dk1"/>
                </a:solidFill>
                <a:latin typeface="Calibri"/>
                <a:ea typeface="Calibri"/>
                <a:cs typeface="Calibri"/>
                <a:sym typeface="Calibri"/>
              </a:rPr>
              <a:t> Desarrollar un chatbot académico con IA que automatice consultas e inscripciones, accesible vía web y/o aplicación móvil.</a:t>
            </a:r>
            <a:br>
              <a:rPr lang="es-E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b="1" lang="es-ES" sz="2200">
                <a:solidFill>
                  <a:schemeClr val="dk1"/>
                </a:solidFill>
                <a:latin typeface="Calibri"/>
                <a:ea typeface="Calibri"/>
                <a:cs typeface="Calibri"/>
                <a:sym typeface="Calibri"/>
              </a:rPr>
              <a:t>Relevancia:</a:t>
            </a:r>
            <a:br>
              <a:rPr b="1" lang="es-ES" sz="2200">
                <a:solidFill>
                  <a:schemeClr val="dk1"/>
                </a:solidFill>
                <a:latin typeface="Calibri"/>
                <a:ea typeface="Calibri"/>
                <a:cs typeface="Calibri"/>
                <a:sym typeface="Calibri"/>
              </a:rPr>
            </a:br>
            <a:endParaRPr b="1" sz="22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rPr lang="es-ES" sz="2200">
                <a:solidFill>
                  <a:schemeClr val="dk1"/>
                </a:solidFill>
                <a:latin typeface="Calibri"/>
                <a:ea typeface="Calibri"/>
                <a:cs typeface="Calibri"/>
                <a:sym typeface="Calibri"/>
              </a:rPr>
              <a:t>-Optimiza recursos administrativos y mejora la experiencia de los estudiantes.</a:t>
            </a:r>
            <a:br>
              <a:rPr lang="es-E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rPr lang="es-ES" sz="2200">
                <a:solidFill>
                  <a:schemeClr val="dk1"/>
                </a:solidFill>
                <a:latin typeface="Calibri"/>
                <a:ea typeface="Calibri"/>
                <a:cs typeface="Calibri"/>
                <a:sym typeface="Calibri"/>
              </a:rPr>
              <a:t>-Aporta innovación tecnológica en el ámbito educativo.</a:t>
            </a:r>
            <a:br>
              <a:rPr lang="es-E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indent="0" lvl="0" marL="457200" rtl="0" algn="l">
              <a:lnSpc>
                <a:spcPct val="115000"/>
              </a:lnSpc>
              <a:spcBef>
                <a:spcPts val="1200"/>
              </a:spcBef>
              <a:spcAft>
                <a:spcPts val="0"/>
              </a:spcAft>
              <a:buNone/>
            </a:pPr>
            <a:r>
              <a:rPr lang="es-ES" sz="2200">
                <a:solidFill>
                  <a:schemeClr val="dk1"/>
                </a:solidFill>
                <a:latin typeface="Calibri"/>
                <a:ea typeface="Calibri"/>
                <a:cs typeface="Calibri"/>
                <a:sym typeface="Calibri"/>
              </a:rPr>
              <a:t>-Permite aplicar competencias en </a:t>
            </a:r>
            <a:r>
              <a:rPr b="1" lang="es-ES" sz="2200">
                <a:solidFill>
                  <a:schemeClr val="dk1"/>
                </a:solidFill>
                <a:latin typeface="Calibri"/>
                <a:ea typeface="Calibri"/>
                <a:cs typeface="Calibri"/>
                <a:sym typeface="Calibri"/>
              </a:rPr>
              <a:t>inteligencia artificial, automatización, bases de datos , desarrollo de software y Gestión e integración de sistemas</a:t>
            </a:r>
            <a:r>
              <a:rPr lang="es-ES" sz="2200">
                <a:solidFill>
                  <a:schemeClr val="dk1"/>
                </a:solidFill>
                <a:latin typeface="Calibri"/>
                <a:ea typeface="Calibri"/>
                <a:cs typeface="Calibri"/>
                <a:sym typeface="Calibri"/>
              </a:rPr>
              <a:t>.</a:t>
            </a:r>
            <a:br>
              <a:rPr lang="es-E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indent="-368300" lvl="0" marL="457200" rtl="0" algn="l">
              <a:lnSpc>
                <a:spcPct val="115000"/>
              </a:lnSpc>
              <a:spcBef>
                <a:spcPts val="1200"/>
              </a:spcBef>
              <a:spcAft>
                <a:spcPts val="0"/>
              </a:spcAft>
              <a:buClr>
                <a:schemeClr val="dk1"/>
              </a:buClr>
              <a:buSzPts val="2200"/>
              <a:buChar char="●"/>
            </a:pPr>
            <a:r>
              <a:rPr b="1" lang="es-ES" sz="2200">
                <a:solidFill>
                  <a:schemeClr val="dk1"/>
                </a:solidFill>
                <a:latin typeface="Calibri"/>
                <a:ea typeface="Calibri"/>
                <a:cs typeface="Calibri"/>
                <a:sym typeface="Calibri"/>
              </a:rPr>
              <a:t>Proyección:</a:t>
            </a:r>
            <a:r>
              <a:rPr lang="es-ES" sz="2200">
                <a:solidFill>
                  <a:schemeClr val="dk1"/>
                </a:solidFill>
                <a:latin typeface="Calibri"/>
                <a:ea typeface="Calibri"/>
                <a:cs typeface="Calibri"/>
                <a:sym typeface="Calibri"/>
              </a:rPr>
              <a:t> Una vez validado en DuocUC, el sistema puede escalarse y adaptarse a otras instituciones de educación superior.</a:t>
            </a:r>
            <a:br>
              <a:rPr lang="es-E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indent="0" lvl="0" marL="0" marR="0" rtl="0" algn="just">
              <a:lnSpc>
                <a:spcPct val="100000"/>
              </a:lnSpc>
              <a:spcBef>
                <a:spcPts val="1200"/>
              </a:spcBef>
              <a:spcAft>
                <a:spcPts val="0"/>
              </a:spcAft>
              <a:buNone/>
            </a:pPr>
            <a:r>
              <a:t/>
            </a:r>
            <a:endParaRPr b="1" sz="2800">
              <a:solidFill>
                <a:schemeClr val="dk1"/>
              </a:solidFill>
            </a:endParaRPr>
          </a:p>
          <a:p>
            <a:pPr indent="0" lvl="0" marL="0" marR="0" rtl="0" algn="just">
              <a:lnSpc>
                <a:spcPct val="100000"/>
              </a:lnSpc>
              <a:spcBef>
                <a:spcPts val="0"/>
              </a:spcBef>
              <a:spcAft>
                <a:spcPts val="0"/>
              </a:spcAft>
              <a:buNone/>
            </a:pPr>
            <a:r>
              <a:t/>
            </a:r>
            <a:endParaRPr b="1" sz="2800">
              <a:solidFill>
                <a:schemeClr val="dk1"/>
              </a:solidFill>
            </a:endParaRPr>
          </a:p>
          <a:p>
            <a:pPr indent="0" lvl="0" marL="0" marR="0" rtl="0" algn="just">
              <a:lnSpc>
                <a:spcPct val="100000"/>
              </a:lnSpc>
              <a:spcBef>
                <a:spcPts val="0"/>
              </a:spcBef>
              <a:spcAft>
                <a:spcPts val="0"/>
              </a:spcAft>
              <a:buNone/>
            </a:pPr>
            <a:r>
              <a:t/>
            </a:r>
            <a:endParaRPr b="1" sz="2800">
              <a:solidFill>
                <a:schemeClr val="dk1"/>
              </a:solidFill>
            </a:endParaRPr>
          </a:p>
          <a:p>
            <a:pPr indent="0" lvl="0" marL="0" marR="0" rtl="0" algn="just">
              <a:lnSpc>
                <a:spcPct val="100000"/>
              </a:lnSpc>
              <a:spcBef>
                <a:spcPts val="0"/>
              </a:spcBef>
              <a:spcAft>
                <a:spcPts val="0"/>
              </a:spcAft>
              <a:buNone/>
            </a:pPr>
            <a:r>
              <a:t/>
            </a:r>
            <a:endParaRPr b="1" sz="2800">
              <a:solidFill>
                <a:schemeClr val="dk1"/>
              </a:solidFill>
            </a:endParaRPr>
          </a:p>
          <a:p>
            <a:pPr indent="0" lvl="0" marL="0" marR="0" rtl="0" algn="just">
              <a:lnSpc>
                <a:spcPct val="100000"/>
              </a:lnSpc>
              <a:spcBef>
                <a:spcPts val="0"/>
              </a:spcBef>
              <a:spcAft>
                <a:spcPts val="0"/>
              </a:spcAft>
              <a:buClr>
                <a:srgbClr val="000000"/>
              </a:buClr>
              <a:buSzPts val="3600"/>
              <a:buFont typeface="Arial"/>
              <a:buNone/>
            </a:pPr>
            <a:r>
              <a:t/>
            </a:r>
            <a:endParaRPr sz="3500">
              <a:solidFill>
                <a:schemeClr val="dk1"/>
              </a:solidFill>
              <a:highlight>
                <a:schemeClr val="lt1"/>
              </a:highlight>
              <a:latin typeface="Calibri"/>
              <a:ea typeface="Calibri"/>
              <a:cs typeface="Calibri"/>
              <a:sym typeface="Calibri"/>
            </a:endParaRPr>
          </a:p>
        </p:txBody>
      </p:sp>
      <p:pic>
        <p:nvPicPr>
          <p:cNvPr id="318" name="Google Shape;318;g271b8d67b94_0_79" title="Chatbot App Mockup – Figma Make.mp4">
            <a:hlinkClick r:id="rId3"/>
          </p:cNvPr>
          <p:cNvPicPr preferRelativeResize="0"/>
          <p:nvPr/>
        </p:nvPicPr>
        <p:blipFill>
          <a:blip r:embed="rId4">
            <a:alphaModFix/>
          </a:blip>
          <a:stretch>
            <a:fillRect/>
          </a:stretch>
        </p:blipFill>
        <p:spPr>
          <a:xfrm>
            <a:off x="14059100" y="1350738"/>
            <a:ext cx="4286250" cy="8210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38552b3f872_0_9"/>
          <p:cNvSpPr txBox="1"/>
          <p:nvPr>
            <p:ph type="title"/>
          </p:nvPr>
        </p:nvSpPr>
        <p:spPr>
          <a:xfrm>
            <a:off x="4508625" y="4494375"/>
            <a:ext cx="9879600" cy="846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5500">
                <a:solidFill>
                  <a:schemeClr val="lt1"/>
                </a:solidFill>
              </a:rPr>
              <a:t>Metodología</a:t>
            </a:r>
            <a:endParaRPr sz="300"/>
          </a:p>
        </p:txBody>
      </p:sp>
      <p:sp>
        <p:nvSpPr>
          <p:cNvPr id="324" name="Google Shape;324;g38552b3f872_0_9"/>
          <p:cNvSpPr txBox="1"/>
          <p:nvPr>
            <p:ph idx="4294967295" type="sldNum"/>
          </p:nvPr>
        </p:nvSpPr>
        <p:spPr>
          <a:xfrm>
            <a:off x="16711533" y="10481754"/>
            <a:ext cx="33927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38538b34626_0_21"/>
          <p:cNvSpPr txBox="1"/>
          <p:nvPr>
            <p:ph idx="1" type="body"/>
          </p:nvPr>
        </p:nvSpPr>
        <p:spPr>
          <a:xfrm>
            <a:off x="108900" y="1155275"/>
            <a:ext cx="48636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1400"/>
              <a:buFont typeface="Arial"/>
              <a:buNone/>
            </a:pPr>
            <a:r>
              <a:rPr lang="es-ES" sz="3600"/>
              <a:t>Metodología</a:t>
            </a:r>
            <a:endParaRPr sz="3600"/>
          </a:p>
        </p:txBody>
      </p:sp>
      <p:sp>
        <p:nvSpPr>
          <p:cNvPr id="330" name="Google Shape;330;g38538b34626_0_21"/>
          <p:cNvSpPr txBox="1"/>
          <p:nvPr/>
        </p:nvSpPr>
        <p:spPr>
          <a:xfrm>
            <a:off x="461850" y="2406875"/>
            <a:ext cx="8476800" cy="79731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600"/>
              <a:buFont typeface="Arial"/>
              <a:buNone/>
            </a:pPr>
            <a:r>
              <a:rPr b="1" lang="es-ES" sz="3200">
                <a:solidFill>
                  <a:schemeClr val="dk1"/>
                </a:solidFill>
                <a:highlight>
                  <a:schemeClr val="lt1"/>
                </a:highlight>
                <a:latin typeface="Calibri"/>
                <a:ea typeface="Calibri"/>
                <a:cs typeface="Calibri"/>
                <a:sym typeface="Calibri"/>
              </a:rPr>
              <a:t>Metodología: Scrum (ágil)</a:t>
            </a:r>
            <a:endParaRPr b="1" sz="3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t/>
            </a:r>
            <a:endParaRPr sz="3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rPr b="1" lang="es-ES" sz="3200">
                <a:solidFill>
                  <a:schemeClr val="dk1"/>
                </a:solidFill>
                <a:highlight>
                  <a:schemeClr val="lt1"/>
                </a:highlight>
                <a:latin typeface="Calibri"/>
                <a:ea typeface="Calibri"/>
                <a:cs typeface="Calibri"/>
                <a:sym typeface="Calibri"/>
              </a:rPr>
              <a:t>Roles dentro del equipo:</a:t>
            </a:r>
            <a:endParaRPr sz="3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rPr lang="es-ES" sz="3200">
                <a:solidFill>
                  <a:schemeClr val="dk1"/>
                </a:solidFill>
                <a:highlight>
                  <a:schemeClr val="lt1"/>
                </a:highlight>
                <a:latin typeface="Calibri"/>
                <a:ea typeface="Calibri"/>
                <a:cs typeface="Calibri"/>
                <a:sym typeface="Calibri"/>
              </a:rPr>
              <a:t>Scrum Master (Julio Contreras): Facilita el uso de la metodología, asegura que se cumpla la planificación y elimina obstáculos.</a:t>
            </a:r>
            <a:endParaRPr sz="3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t/>
            </a:r>
            <a:endParaRPr sz="3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rPr b="1" lang="es-ES" sz="3200">
                <a:solidFill>
                  <a:schemeClr val="dk1"/>
                </a:solidFill>
                <a:highlight>
                  <a:schemeClr val="lt1"/>
                </a:highlight>
                <a:latin typeface="Calibri"/>
                <a:ea typeface="Calibri"/>
                <a:cs typeface="Calibri"/>
                <a:sym typeface="Calibri"/>
              </a:rPr>
              <a:t>Product Owner:</a:t>
            </a:r>
            <a:r>
              <a:rPr lang="es-ES" sz="3200">
                <a:solidFill>
                  <a:schemeClr val="dk1"/>
                </a:solidFill>
                <a:highlight>
                  <a:schemeClr val="lt1"/>
                </a:highlight>
                <a:latin typeface="Calibri"/>
                <a:ea typeface="Calibri"/>
                <a:cs typeface="Calibri"/>
                <a:sym typeface="Calibri"/>
              </a:rPr>
              <a:t> (Renato Arrué): Define prioridades y requisitos del chatbot (visión del producto).</a:t>
            </a:r>
            <a:endParaRPr sz="3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t/>
            </a:r>
            <a:endParaRPr sz="3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rPr b="1" lang="es-ES" sz="3200">
                <a:solidFill>
                  <a:schemeClr val="dk1"/>
                </a:solidFill>
                <a:highlight>
                  <a:schemeClr val="lt1"/>
                </a:highlight>
                <a:latin typeface="Calibri"/>
                <a:ea typeface="Calibri"/>
                <a:cs typeface="Calibri"/>
                <a:sym typeface="Calibri"/>
              </a:rPr>
              <a:t>Equipo de desarrollo (ambos):</a:t>
            </a:r>
            <a:endParaRPr b="1" sz="3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rPr lang="es-ES" sz="3200">
                <a:solidFill>
                  <a:schemeClr val="dk1"/>
                </a:solidFill>
                <a:highlight>
                  <a:schemeClr val="lt1"/>
                </a:highlight>
                <a:latin typeface="Calibri"/>
                <a:ea typeface="Calibri"/>
                <a:cs typeface="Calibri"/>
                <a:sym typeface="Calibri"/>
              </a:rPr>
              <a:t>Integración y Base de Datos (Julio).</a:t>
            </a:r>
            <a:endParaRPr sz="3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rPr lang="es-ES" sz="3200">
                <a:solidFill>
                  <a:schemeClr val="dk1"/>
                </a:solidFill>
                <a:highlight>
                  <a:schemeClr val="lt1"/>
                </a:highlight>
                <a:latin typeface="Calibri"/>
                <a:ea typeface="Calibri"/>
                <a:cs typeface="Calibri"/>
                <a:sym typeface="Calibri"/>
              </a:rPr>
              <a:t>Desarrollo de IA Conversacional y Frontend (Renato).</a:t>
            </a:r>
            <a:endParaRPr sz="3200">
              <a:solidFill>
                <a:schemeClr val="dk1"/>
              </a:solidFill>
              <a:highlight>
                <a:schemeClr val="lt1"/>
              </a:highlight>
              <a:latin typeface="Calibri"/>
              <a:ea typeface="Calibri"/>
              <a:cs typeface="Calibri"/>
              <a:sym typeface="Calibri"/>
            </a:endParaRPr>
          </a:p>
          <a:p>
            <a:pPr indent="0" lvl="0" marL="0" marR="0" rtl="0" algn="just">
              <a:lnSpc>
                <a:spcPct val="100000"/>
              </a:lnSpc>
              <a:spcBef>
                <a:spcPts val="0"/>
              </a:spcBef>
              <a:spcAft>
                <a:spcPts val="0"/>
              </a:spcAft>
              <a:buNone/>
            </a:pPr>
            <a:r>
              <a:rPr lang="es-ES" sz="3200">
                <a:solidFill>
                  <a:schemeClr val="dk1"/>
                </a:solidFill>
                <a:highlight>
                  <a:schemeClr val="lt1"/>
                </a:highlight>
                <a:latin typeface="Calibri"/>
                <a:ea typeface="Calibri"/>
                <a:cs typeface="Calibri"/>
                <a:sym typeface="Calibri"/>
              </a:rPr>
              <a:t>D</a:t>
            </a:r>
            <a:r>
              <a:rPr lang="es-ES" sz="3200">
                <a:solidFill>
                  <a:schemeClr val="dk1"/>
                </a:solidFill>
                <a:highlight>
                  <a:schemeClr val="lt1"/>
                </a:highlight>
                <a:latin typeface="Calibri"/>
                <a:ea typeface="Calibri"/>
                <a:cs typeface="Calibri"/>
                <a:sym typeface="Calibri"/>
              </a:rPr>
              <a:t>o</a:t>
            </a:r>
            <a:r>
              <a:rPr lang="es-ES" sz="3200">
                <a:solidFill>
                  <a:schemeClr val="dk1"/>
                </a:solidFill>
                <a:highlight>
                  <a:schemeClr val="lt1"/>
                </a:highlight>
                <a:latin typeface="Calibri"/>
                <a:ea typeface="Calibri"/>
                <a:cs typeface="Calibri"/>
                <a:sym typeface="Calibri"/>
              </a:rPr>
              <a:t>cumentación y pruebas (compartido).</a:t>
            </a:r>
            <a:endParaRPr sz="3200">
              <a:solidFill>
                <a:schemeClr val="dk1"/>
              </a:solidFill>
              <a:highlight>
                <a:schemeClr val="lt1"/>
              </a:highlight>
              <a:latin typeface="Calibri"/>
              <a:ea typeface="Calibri"/>
              <a:cs typeface="Calibri"/>
              <a:sym typeface="Calibri"/>
            </a:endParaRPr>
          </a:p>
        </p:txBody>
      </p:sp>
      <p:graphicFrame>
        <p:nvGraphicFramePr>
          <p:cNvPr id="331" name="Google Shape;331;g38538b34626_0_21"/>
          <p:cNvGraphicFramePr/>
          <p:nvPr/>
        </p:nvGraphicFramePr>
        <p:xfrm>
          <a:off x="9657563" y="2186400"/>
          <a:ext cx="3000000" cy="3000000"/>
        </p:xfrm>
        <a:graphic>
          <a:graphicData uri="http://schemas.openxmlformats.org/drawingml/2006/table">
            <a:tbl>
              <a:tblPr>
                <a:noFill/>
                <a:tableStyleId>{EC852E39-0D68-4548-BDF1-A9A1CD355F30}</a:tableStyleId>
              </a:tblPr>
              <a:tblGrid>
                <a:gridCol w="3219050"/>
                <a:gridCol w="3458750"/>
                <a:gridCol w="3458750"/>
              </a:tblGrid>
              <a:tr h="381000">
                <a:tc>
                  <a:txBody>
                    <a:bodyPr/>
                    <a:lstStyle/>
                    <a:p>
                      <a:pPr indent="0" lvl="0" marL="0" rtl="0" algn="l">
                        <a:spcBef>
                          <a:spcPts val="0"/>
                        </a:spcBef>
                        <a:spcAft>
                          <a:spcPts val="0"/>
                        </a:spcAft>
                        <a:buNone/>
                      </a:pPr>
                      <a:r>
                        <a:rPr lang="es-ES" sz="2400">
                          <a:latin typeface="Calibri"/>
                          <a:ea typeface="Calibri"/>
                          <a:cs typeface="Calibri"/>
                          <a:sym typeface="Calibri"/>
                        </a:rPr>
                        <a:t>Etapa</a:t>
                      </a:r>
                      <a:endParaRPr sz="2400">
                        <a:latin typeface="Calibri"/>
                        <a:ea typeface="Calibri"/>
                        <a:cs typeface="Calibri"/>
                        <a:sym typeface="Calibri"/>
                      </a:endParaRPr>
                    </a:p>
                  </a:txBody>
                  <a:tcPr marT="91425" marB="91425" marR="91425" marL="91425">
                    <a:solidFill>
                      <a:srgbClr val="9FC5E8"/>
                    </a:solidFill>
                  </a:tcPr>
                </a:tc>
                <a:tc>
                  <a:txBody>
                    <a:bodyPr/>
                    <a:lstStyle/>
                    <a:p>
                      <a:pPr indent="0" lvl="0" marL="0" rtl="0" algn="l">
                        <a:spcBef>
                          <a:spcPts val="0"/>
                        </a:spcBef>
                        <a:spcAft>
                          <a:spcPts val="0"/>
                        </a:spcAft>
                        <a:buNone/>
                      </a:pPr>
                      <a:r>
                        <a:rPr lang="es-ES" sz="2400">
                          <a:latin typeface="Calibri"/>
                          <a:ea typeface="Calibri"/>
                          <a:cs typeface="Calibri"/>
                          <a:sym typeface="Calibri"/>
                        </a:rPr>
                        <a:t>Duración</a:t>
                      </a:r>
                      <a:endParaRPr sz="2400">
                        <a:latin typeface="Calibri"/>
                        <a:ea typeface="Calibri"/>
                        <a:cs typeface="Calibri"/>
                        <a:sym typeface="Calibri"/>
                      </a:endParaRPr>
                    </a:p>
                  </a:txBody>
                  <a:tcPr marT="91425" marB="91425" marR="91425" marL="91425">
                    <a:solidFill>
                      <a:srgbClr val="9FC5E8"/>
                    </a:solidFill>
                  </a:tcPr>
                </a:tc>
                <a:tc>
                  <a:txBody>
                    <a:bodyPr/>
                    <a:lstStyle/>
                    <a:p>
                      <a:pPr indent="0" lvl="0" marL="0" rtl="0" algn="l">
                        <a:spcBef>
                          <a:spcPts val="0"/>
                        </a:spcBef>
                        <a:spcAft>
                          <a:spcPts val="0"/>
                        </a:spcAft>
                        <a:buNone/>
                      </a:pPr>
                      <a:r>
                        <a:rPr lang="es-ES" sz="2400">
                          <a:latin typeface="Calibri"/>
                          <a:ea typeface="Calibri"/>
                          <a:cs typeface="Calibri"/>
                          <a:sym typeface="Calibri"/>
                        </a:rPr>
                        <a:t>Semanas</a:t>
                      </a:r>
                      <a:endParaRPr sz="2400">
                        <a:latin typeface="Calibri"/>
                        <a:ea typeface="Calibri"/>
                        <a:cs typeface="Calibri"/>
                        <a:sym typeface="Calibri"/>
                      </a:endParaRPr>
                    </a:p>
                  </a:txBody>
                  <a:tcPr marT="91425" marB="91425" marR="91425" marL="91425">
                    <a:solidFill>
                      <a:srgbClr val="9FC5E8"/>
                    </a:solidFill>
                  </a:tcPr>
                </a:tc>
              </a:tr>
              <a:tr h="381000">
                <a:tc>
                  <a:txBody>
                    <a:bodyPr/>
                    <a:lstStyle/>
                    <a:p>
                      <a:pPr indent="0" lvl="0" marL="0" rtl="0" algn="l">
                        <a:spcBef>
                          <a:spcPts val="0"/>
                        </a:spcBef>
                        <a:spcAft>
                          <a:spcPts val="0"/>
                        </a:spcAft>
                        <a:buNone/>
                      </a:pPr>
                      <a:r>
                        <a:rPr lang="es-ES" sz="2400">
                          <a:latin typeface="Calibri"/>
                          <a:ea typeface="Calibri"/>
                          <a:cs typeface="Calibri"/>
                          <a:sym typeface="Calibri"/>
                        </a:rPr>
                        <a:t>Levantamiento de requerimientos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3 semanas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S1-S3</a:t>
                      </a:r>
                      <a:endParaRPr sz="24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ES" sz="2400">
                          <a:latin typeface="Calibri"/>
                          <a:ea typeface="Calibri"/>
                          <a:cs typeface="Calibri"/>
                          <a:sym typeface="Calibri"/>
                        </a:rPr>
                        <a:t>Diseño de arquitectura y flujos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2 semanas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S3-S4</a:t>
                      </a:r>
                      <a:endParaRPr sz="24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ES" sz="2400">
                          <a:latin typeface="Calibri"/>
                          <a:ea typeface="Calibri"/>
                          <a:cs typeface="Calibri"/>
                          <a:sym typeface="Calibri"/>
                        </a:rPr>
                        <a:t>Implementación del chatbot</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3 semanas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S6-S8</a:t>
                      </a:r>
                      <a:endParaRPr sz="24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ES" sz="2400">
                          <a:latin typeface="Calibri"/>
                          <a:ea typeface="Calibri"/>
                          <a:cs typeface="Calibri"/>
                          <a:sym typeface="Calibri"/>
                        </a:rPr>
                        <a:t>Integración IA (NLP)</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3 semanas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S8–S10</a:t>
                      </a:r>
                      <a:endParaRPr sz="24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ES" sz="2400">
                          <a:latin typeface="Calibri"/>
                          <a:ea typeface="Calibri"/>
                          <a:cs typeface="Calibri"/>
                          <a:sym typeface="Calibri"/>
                        </a:rPr>
                        <a:t>Pruebas y validación</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3 semanas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S11–S13</a:t>
                      </a:r>
                      <a:endParaRPr sz="24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ES" sz="2400">
                          <a:latin typeface="Calibri"/>
                          <a:ea typeface="Calibri"/>
                          <a:cs typeface="Calibri"/>
                          <a:sym typeface="Calibri"/>
                        </a:rPr>
                        <a:t>Ajustes y mejoras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2 semanas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S13–S14</a:t>
                      </a:r>
                      <a:endParaRPr sz="24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ES" sz="2400">
                          <a:latin typeface="Calibri"/>
                          <a:ea typeface="Calibri"/>
                          <a:cs typeface="Calibri"/>
                          <a:sym typeface="Calibri"/>
                        </a:rPr>
                        <a:t>Documentación final</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2 semanas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S15–S16</a:t>
                      </a:r>
                      <a:endParaRPr sz="2400">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lang="es-ES" sz="2400">
                          <a:latin typeface="Calibri"/>
                          <a:ea typeface="Calibri"/>
                          <a:cs typeface="Calibri"/>
                          <a:sym typeface="Calibri"/>
                        </a:rPr>
                        <a:t>Presentación del prototipo</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2 semanas</a:t>
                      </a:r>
                      <a:endParaRPr sz="24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s-ES" sz="2400">
                          <a:latin typeface="Calibri"/>
                          <a:ea typeface="Calibri"/>
                          <a:cs typeface="Calibri"/>
                          <a:sym typeface="Calibri"/>
                        </a:rPr>
                        <a:t>S17-S18</a:t>
                      </a:r>
                      <a:endParaRPr sz="2400">
                        <a:latin typeface="Calibri"/>
                        <a:ea typeface="Calibri"/>
                        <a:cs typeface="Calibri"/>
                        <a:sym typeface="Calibri"/>
                      </a:endParaRPr>
                    </a:p>
                  </a:txBody>
                  <a:tcPr marT="91425" marB="91425" marR="91425" marL="91425"/>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38552b3f872_0_14"/>
          <p:cNvSpPr txBox="1"/>
          <p:nvPr>
            <p:ph type="title"/>
          </p:nvPr>
        </p:nvSpPr>
        <p:spPr>
          <a:xfrm>
            <a:off x="4421475" y="4973775"/>
            <a:ext cx="9879600" cy="846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5500">
                <a:solidFill>
                  <a:schemeClr val="lt1"/>
                </a:solidFill>
              </a:rPr>
              <a:t>Plan de Trabajo</a:t>
            </a:r>
            <a:endParaRPr sz="300"/>
          </a:p>
        </p:txBody>
      </p:sp>
      <p:sp>
        <p:nvSpPr>
          <p:cNvPr id="337" name="Google Shape;337;g38552b3f872_0_14"/>
          <p:cNvSpPr txBox="1"/>
          <p:nvPr>
            <p:ph idx="4294967295" type="sldNum"/>
          </p:nvPr>
        </p:nvSpPr>
        <p:spPr>
          <a:xfrm>
            <a:off x="16711533" y="10481754"/>
            <a:ext cx="33927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1c356f6697_0_0"/>
          <p:cNvSpPr txBox="1"/>
          <p:nvPr>
            <p:ph idx="1" type="body"/>
          </p:nvPr>
        </p:nvSpPr>
        <p:spPr>
          <a:xfrm>
            <a:off x="149800" y="1108625"/>
            <a:ext cx="48636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1400"/>
              <a:buFont typeface="Arial"/>
              <a:buNone/>
            </a:pPr>
            <a:r>
              <a:rPr lang="es-ES" sz="3600"/>
              <a:t>Plan de trabajo</a:t>
            </a:r>
            <a:endParaRPr sz="3600"/>
          </a:p>
        </p:txBody>
      </p:sp>
      <p:sp>
        <p:nvSpPr>
          <p:cNvPr id="343" name="Google Shape;343;g31c356f6697_0_0"/>
          <p:cNvSpPr txBox="1"/>
          <p:nvPr/>
        </p:nvSpPr>
        <p:spPr>
          <a:xfrm>
            <a:off x="1006600" y="2406875"/>
            <a:ext cx="18090900" cy="585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600"/>
              <a:buFont typeface="Arial"/>
              <a:buNone/>
            </a:pPr>
            <a:r>
              <a:t/>
            </a:r>
            <a:endParaRPr b="0" i="0" sz="3200" u="none" cap="none" strike="noStrike">
              <a:solidFill>
                <a:schemeClr val="dk1"/>
              </a:solidFill>
              <a:latin typeface="Calibri"/>
              <a:ea typeface="Calibri"/>
              <a:cs typeface="Calibri"/>
              <a:sym typeface="Calibri"/>
            </a:endParaRPr>
          </a:p>
        </p:txBody>
      </p:sp>
      <p:sp>
        <p:nvSpPr>
          <p:cNvPr id="344" name="Google Shape;344;g31c356f6697_0_0"/>
          <p:cNvSpPr txBox="1"/>
          <p:nvPr/>
        </p:nvSpPr>
        <p:spPr>
          <a:xfrm>
            <a:off x="1006600" y="2406875"/>
            <a:ext cx="18090900" cy="585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600"/>
              <a:buFont typeface="Arial"/>
              <a:buNone/>
            </a:pPr>
            <a:r>
              <a:t/>
            </a:r>
            <a:endParaRPr b="0" i="0" sz="3200" u="none" cap="none" strike="noStrike">
              <a:solidFill>
                <a:srgbClr val="000000"/>
              </a:solidFill>
              <a:latin typeface="Calibri"/>
              <a:ea typeface="Calibri"/>
              <a:cs typeface="Calibri"/>
              <a:sym typeface="Calibri"/>
            </a:endParaRPr>
          </a:p>
        </p:txBody>
      </p:sp>
      <p:pic>
        <p:nvPicPr>
          <p:cNvPr id="345" name="Google Shape;345;g31c356f6697_0_0"/>
          <p:cNvPicPr preferRelativeResize="0"/>
          <p:nvPr/>
        </p:nvPicPr>
        <p:blipFill>
          <a:blip r:embed="rId3">
            <a:alphaModFix/>
          </a:blip>
          <a:stretch>
            <a:fillRect/>
          </a:stretch>
        </p:blipFill>
        <p:spPr>
          <a:xfrm>
            <a:off x="334650" y="2329325"/>
            <a:ext cx="9170425" cy="8046850"/>
          </a:xfrm>
          <a:prstGeom prst="rect">
            <a:avLst/>
          </a:prstGeom>
          <a:noFill/>
          <a:ln>
            <a:noFill/>
          </a:ln>
        </p:spPr>
      </p:pic>
      <p:pic>
        <p:nvPicPr>
          <p:cNvPr id="346" name="Google Shape;346;g31c356f6697_0_0"/>
          <p:cNvPicPr preferRelativeResize="0"/>
          <p:nvPr/>
        </p:nvPicPr>
        <p:blipFill>
          <a:blip r:embed="rId4">
            <a:alphaModFix/>
          </a:blip>
          <a:stretch>
            <a:fillRect/>
          </a:stretch>
        </p:blipFill>
        <p:spPr>
          <a:xfrm>
            <a:off x="10244450" y="2329325"/>
            <a:ext cx="9393299" cy="8046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g37a9bf2654f_1_6"/>
          <p:cNvSpPr txBox="1"/>
          <p:nvPr>
            <p:ph type="title"/>
          </p:nvPr>
        </p:nvSpPr>
        <p:spPr>
          <a:xfrm>
            <a:off x="4421475" y="4973775"/>
            <a:ext cx="9879600" cy="846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5500">
                <a:solidFill>
                  <a:schemeClr val="lt1"/>
                </a:solidFill>
              </a:rPr>
              <a:t>Plan de Negocio</a:t>
            </a:r>
            <a:endParaRPr sz="300"/>
          </a:p>
        </p:txBody>
      </p:sp>
      <p:sp>
        <p:nvSpPr>
          <p:cNvPr id="352" name="Google Shape;352;g37a9bf2654f_1_6"/>
          <p:cNvSpPr txBox="1"/>
          <p:nvPr>
            <p:ph idx="4294967295" type="sldNum"/>
          </p:nvPr>
        </p:nvSpPr>
        <p:spPr>
          <a:xfrm>
            <a:off x="16711533" y="10481754"/>
            <a:ext cx="33927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37a9bf2654f_1_0"/>
          <p:cNvSpPr txBox="1"/>
          <p:nvPr>
            <p:ph idx="1" type="body"/>
          </p:nvPr>
        </p:nvSpPr>
        <p:spPr>
          <a:xfrm>
            <a:off x="108900" y="1155275"/>
            <a:ext cx="48636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1400"/>
              <a:buFont typeface="Arial"/>
              <a:buNone/>
            </a:pPr>
            <a:r>
              <a:rPr lang="es-ES" sz="3600"/>
              <a:t>Plan de negocio</a:t>
            </a:r>
            <a:endParaRPr sz="3600"/>
          </a:p>
        </p:txBody>
      </p:sp>
      <p:sp>
        <p:nvSpPr>
          <p:cNvPr id="358" name="Google Shape;358;g37a9bf2654f_1_0"/>
          <p:cNvSpPr txBox="1"/>
          <p:nvPr/>
        </p:nvSpPr>
        <p:spPr>
          <a:xfrm>
            <a:off x="549000" y="2232550"/>
            <a:ext cx="18762000" cy="89082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lang="es-ES" sz="2700">
                <a:solidFill>
                  <a:schemeClr val="dk1"/>
                </a:solidFill>
                <a:highlight>
                  <a:schemeClr val="lt1"/>
                </a:highlight>
                <a:latin typeface="Calibri"/>
                <a:ea typeface="Calibri"/>
                <a:cs typeface="Calibri"/>
                <a:sym typeface="Calibri"/>
              </a:rPr>
              <a:t>Cliente principal inicial: DuocUC (optimización de su actual chatbot académico).</a:t>
            </a:r>
            <a:endParaRPr sz="27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lang="es-ES" sz="2700">
                <a:solidFill>
                  <a:schemeClr val="dk1"/>
                </a:solidFill>
                <a:highlight>
                  <a:schemeClr val="lt1"/>
                </a:highlight>
                <a:latin typeface="Calibri"/>
                <a:ea typeface="Calibri"/>
                <a:cs typeface="Calibri"/>
                <a:sym typeface="Calibri"/>
              </a:rPr>
              <a:t>Propuesta de valor:</a:t>
            </a:r>
            <a:endParaRPr sz="2700">
              <a:solidFill>
                <a:schemeClr val="dk1"/>
              </a:solidFill>
              <a:highlight>
                <a:schemeClr val="lt1"/>
              </a:highlight>
              <a:latin typeface="Calibri"/>
              <a:ea typeface="Calibri"/>
              <a:cs typeface="Calibri"/>
              <a:sym typeface="Calibri"/>
            </a:endParaRPr>
          </a:p>
          <a:p>
            <a:pPr indent="-400050" lvl="0" marL="457200" rtl="0" algn="l">
              <a:lnSpc>
                <a:spcPct val="115000"/>
              </a:lnSpc>
              <a:spcBef>
                <a:spcPts val="1200"/>
              </a:spcBef>
              <a:spcAft>
                <a:spcPts val="0"/>
              </a:spcAft>
              <a:buClr>
                <a:schemeClr val="dk1"/>
              </a:buClr>
              <a:buSzPts val="2700"/>
              <a:buFont typeface="Calibri"/>
              <a:buChar char="●"/>
            </a:pPr>
            <a:r>
              <a:rPr lang="es-ES" sz="2700">
                <a:solidFill>
                  <a:schemeClr val="dk1"/>
                </a:solidFill>
                <a:highlight>
                  <a:schemeClr val="lt1"/>
                </a:highlight>
                <a:latin typeface="Calibri"/>
                <a:ea typeface="Calibri"/>
                <a:cs typeface="Calibri"/>
                <a:sym typeface="Calibri"/>
              </a:rPr>
              <a:t>Mejora la experiencia del estudiante.</a:t>
            </a:r>
            <a:endParaRPr sz="2700">
              <a:solidFill>
                <a:schemeClr val="dk1"/>
              </a:solidFill>
              <a:highlight>
                <a:schemeClr val="lt1"/>
              </a:highlight>
              <a:latin typeface="Calibri"/>
              <a:ea typeface="Calibri"/>
              <a:cs typeface="Calibri"/>
              <a:sym typeface="Calibri"/>
            </a:endParaRPr>
          </a:p>
          <a:p>
            <a:pPr indent="-400050" lvl="0" marL="457200" rtl="0" algn="l">
              <a:lnSpc>
                <a:spcPct val="115000"/>
              </a:lnSpc>
              <a:spcBef>
                <a:spcPts val="0"/>
              </a:spcBef>
              <a:spcAft>
                <a:spcPts val="0"/>
              </a:spcAft>
              <a:buClr>
                <a:schemeClr val="dk1"/>
              </a:buClr>
              <a:buSzPts val="2700"/>
              <a:buFont typeface="Calibri"/>
              <a:buChar char="●"/>
            </a:pPr>
            <a:r>
              <a:rPr lang="es-ES" sz="2700">
                <a:solidFill>
                  <a:schemeClr val="dk1"/>
                </a:solidFill>
                <a:highlight>
                  <a:schemeClr val="lt1"/>
                </a:highlight>
                <a:latin typeface="Calibri"/>
                <a:ea typeface="Calibri"/>
                <a:cs typeface="Calibri"/>
                <a:sym typeface="Calibri"/>
              </a:rPr>
              <a:t>Disminuye carga del personal administrativo.</a:t>
            </a:r>
            <a:endParaRPr sz="2700">
              <a:solidFill>
                <a:schemeClr val="dk1"/>
              </a:solidFill>
              <a:highlight>
                <a:schemeClr val="lt1"/>
              </a:highlight>
              <a:latin typeface="Calibri"/>
              <a:ea typeface="Calibri"/>
              <a:cs typeface="Calibri"/>
              <a:sym typeface="Calibri"/>
            </a:endParaRPr>
          </a:p>
          <a:p>
            <a:pPr indent="-400050" lvl="0" marL="457200" rtl="0" algn="l">
              <a:lnSpc>
                <a:spcPct val="115000"/>
              </a:lnSpc>
              <a:spcBef>
                <a:spcPts val="0"/>
              </a:spcBef>
              <a:spcAft>
                <a:spcPts val="0"/>
              </a:spcAft>
              <a:buClr>
                <a:schemeClr val="dk1"/>
              </a:buClr>
              <a:buSzPts val="2700"/>
              <a:buFont typeface="Calibri"/>
              <a:buChar char="●"/>
            </a:pPr>
            <a:r>
              <a:rPr lang="es-ES" sz="2700">
                <a:solidFill>
                  <a:schemeClr val="dk1"/>
                </a:solidFill>
                <a:highlight>
                  <a:schemeClr val="lt1"/>
                </a:highlight>
                <a:latin typeface="Calibri"/>
                <a:ea typeface="Calibri"/>
                <a:cs typeface="Calibri"/>
                <a:sym typeface="Calibri"/>
              </a:rPr>
              <a:t>Escalable y adaptable a otras instituciones educacionales.</a:t>
            </a:r>
            <a:endParaRPr sz="27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lang="es-ES" sz="2700">
                <a:solidFill>
                  <a:schemeClr val="dk1"/>
                </a:solidFill>
                <a:highlight>
                  <a:schemeClr val="lt1"/>
                </a:highlight>
                <a:latin typeface="Calibri"/>
                <a:ea typeface="Calibri"/>
                <a:cs typeface="Calibri"/>
                <a:sym typeface="Calibri"/>
              </a:rPr>
              <a:t>Modelo de negocio:</a:t>
            </a:r>
            <a:endParaRPr sz="2700">
              <a:solidFill>
                <a:schemeClr val="dk1"/>
              </a:solidFill>
              <a:highlight>
                <a:schemeClr val="lt1"/>
              </a:highlight>
              <a:latin typeface="Calibri"/>
              <a:ea typeface="Calibri"/>
              <a:cs typeface="Calibri"/>
              <a:sym typeface="Calibri"/>
            </a:endParaRPr>
          </a:p>
          <a:p>
            <a:pPr indent="-400050" lvl="0" marL="457200" rtl="0" algn="l">
              <a:lnSpc>
                <a:spcPct val="115000"/>
              </a:lnSpc>
              <a:spcBef>
                <a:spcPts val="1200"/>
              </a:spcBef>
              <a:spcAft>
                <a:spcPts val="0"/>
              </a:spcAft>
              <a:buClr>
                <a:schemeClr val="dk1"/>
              </a:buClr>
              <a:buSzPts val="2700"/>
              <a:buFont typeface="Calibri"/>
              <a:buChar char="●"/>
            </a:pPr>
            <a:r>
              <a:rPr lang="es-ES" sz="2700">
                <a:solidFill>
                  <a:schemeClr val="dk1"/>
                </a:solidFill>
                <a:highlight>
                  <a:schemeClr val="lt1"/>
                </a:highlight>
                <a:latin typeface="Calibri"/>
                <a:ea typeface="Calibri"/>
                <a:cs typeface="Calibri"/>
                <a:sym typeface="Calibri"/>
              </a:rPr>
              <a:t>Etapa 1: Implementación gratuita/prototipo en DuocUC (validación y pruebas).</a:t>
            </a:r>
            <a:endParaRPr sz="2700">
              <a:solidFill>
                <a:schemeClr val="dk1"/>
              </a:solidFill>
              <a:highlight>
                <a:schemeClr val="lt1"/>
              </a:highlight>
              <a:latin typeface="Calibri"/>
              <a:ea typeface="Calibri"/>
              <a:cs typeface="Calibri"/>
              <a:sym typeface="Calibri"/>
            </a:endParaRPr>
          </a:p>
          <a:p>
            <a:pPr indent="-400050" lvl="0" marL="457200" rtl="0" algn="l">
              <a:lnSpc>
                <a:spcPct val="115000"/>
              </a:lnSpc>
              <a:spcBef>
                <a:spcPts val="0"/>
              </a:spcBef>
              <a:spcAft>
                <a:spcPts val="0"/>
              </a:spcAft>
              <a:buClr>
                <a:schemeClr val="dk1"/>
              </a:buClr>
              <a:buSzPts val="2700"/>
              <a:buFont typeface="Calibri"/>
              <a:buChar char="●"/>
            </a:pPr>
            <a:r>
              <a:rPr lang="es-ES" sz="2700">
                <a:solidFill>
                  <a:schemeClr val="dk1"/>
                </a:solidFill>
                <a:highlight>
                  <a:schemeClr val="lt1"/>
                </a:highlight>
                <a:latin typeface="Calibri"/>
                <a:ea typeface="Calibri"/>
                <a:cs typeface="Calibri"/>
                <a:sym typeface="Calibri"/>
              </a:rPr>
              <a:t>Etapa 2: Licenciamiento por uso o suscripción anual (mantenimiento + mejoras + soporte).</a:t>
            </a:r>
            <a:endParaRPr sz="2700">
              <a:solidFill>
                <a:schemeClr val="dk1"/>
              </a:solidFill>
              <a:highlight>
                <a:schemeClr val="lt1"/>
              </a:highlight>
              <a:latin typeface="Calibri"/>
              <a:ea typeface="Calibri"/>
              <a:cs typeface="Calibri"/>
              <a:sym typeface="Calibri"/>
            </a:endParaRPr>
          </a:p>
          <a:p>
            <a:pPr indent="-400050" lvl="0" marL="457200" rtl="0" algn="l">
              <a:lnSpc>
                <a:spcPct val="115000"/>
              </a:lnSpc>
              <a:spcBef>
                <a:spcPts val="0"/>
              </a:spcBef>
              <a:spcAft>
                <a:spcPts val="0"/>
              </a:spcAft>
              <a:buClr>
                <a:schemeClr val="dk1"/>
              </a:buClr>
              <a:buSzPts val="2700"/>
              <a:buFont typeface="Calibri"/>
              <a:buChar char="●"/>
            </a:pPr>
            <a:r>
              <a:rPr lang="es-ES" sz="2700">
                <a:solidFill>
                  <a:schemeClr val="dk1"/>
                </a:solidFill>
                <a:highlight>
                  <a:schemeClr val="lt1"/>
                </a:highlight>
                <a:latin typeface="Calibri"/>
                <a:ea typeface="Calibri"/>
                <a:cs typeface="Calibri"/>
                <a:sym typeface="Calibri"/>
              </a:rPr>
              <a:t>Etapa 3: Expansión a otros institutos y universidades (versión personalizable).</a:t>
            </a:r>
            <a:endParaRPr sz="27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lang="es-ES" sz="2700">
                <a:solidFill>
                  <a:schemeClr val="dk1"/>
                </a:solidFill>
                <a:highlight>
                  <a:schemeClr val="lt1"/>
                </a:highlight>
                <a:latin typeface="Calibri"/>
                <a:ea typeface="Calibri"/>
                <a:cs typeface="Calibri"/>
                <a:sym typeface="Calibri"/>
              </a:rPr>
              <a:t>Fuentes de ingreso:</a:t>
            </a:r>
            <a:endParaRPr sz="2700">
              <a:solidFill>
                <a:schemeClr val="dk1"/>
              </a:solidFill>
              <a:highlight>
                <a:schemeClr val="lt1"/>
              </a:highlight>
              <a:latin typeface="Calibri"/>
              <a:ea typeface="Calibri"/>
              <a:cs typeface="Calibri"/>
              <a:sym typeface="Calibri"/>
            </a:endParaRPr>
          </a:p>
          <a:p>
            <a:pPr indent="-400050" lvl="0" marL="457200" rtl="0" algn="l">
              <a:lnSpc>
                <a:spcPct val="115000"/>
              </a:lnSpc>
              <a:spcBef>
                <a:spcPts val="1200"/>
              </a:spcBef>
              <a:spcAft>
                <a:spcPts val="0"/>
              </a:spcAft>
              <a:buClr>
                <a:schemeClr val="dk1"/>
              </a:buClr>
              <a:buSzPts val="2700"/>
              <a:buFont typeface="Calibri"/>
              <a:buChar char="●"/>
            </a:pPr>
            <a:r>
              <a:rPr lang="es-ES" sz="2700">
                <a:solidFill>
                  <a:schemeClr val="dk1"/>
                </a:solidFill>
                <a:highlight>
                  <a:schemeClr val="lt1"/>
                </a:highlight>
                <a:latin typeface="Calibri"/>
                <a:ea typeface="Calibri"/>
                <a:cs typeface="Calibri"/>
                <a:sym typeface="Calibri"/>
              </a:rPr>
              <a:t>Licencias institucionales.</a:t>
            </a:r>
            <a:endParaRPr sz="2700">
              <a:solidFill>
                <a:schemeClr val="dk1"/>
              </a:solidFill>
              <a:highlight>
                <a:schemeClr val="lt1"/>
              </a:highlight>
              <a:latin typeface="Calibri"/>
              <a:ea typeface="Calibri"/>
              <a:cs typeface="Calibri"/>
              <a:sym typeface="Calibri"/>
            </a:endParaRPr>
          </a:p>
          <a:p>
            <a:pPr indent="-400050" lvl="0" marL="457200" rtl="0" algn="l">
              <a:lnSpc>
                <a:spcPct val="115000"/>
              </a:lnSpc>
              <a:spcBef>
                <a:spcPts val="0"/>
              </a:spcBef>
              <a:spcAft>
                <a:spcPts val="0"/>
              </a:spcAft>
              <a:buClr>
                <a:schemeClr val="dk1"/>
              </a:buClr>
              <a:buSzPts val="2700"/>
              <a:buFont typeface="Calibri"/>
              <a:buChar char="●"/>
            </a:pPr>
            <a:r>
              <a:rPr lang="es-ES" sz="2700">
                <a:solidFill>
                  <a:schemeClr val="dk1"/>
                </a:solidFill>
                <a:highlight>
                  <a:schemeClr val="lt1"/>
                </a:highlight>
                <a:latin typeface="Calibri"/>
                <a:ea typeface="Calibri"/>
                <a:cs typeface="Calibri"/>
                <a:sym typeface="Calibri"/>
              </a:rPr>
              <a:t>Servicios de personalización e integración.</a:t>
            </a:r>
            <a:endParaRPr sz="2700">
              <a:solidFill>
                <a:schemeClr val="dk1"/>
              </a:solidFill>
              <a:highlight>
                <a:schemeClr val="lt1"/>
              </a:highlight>
              <a:latin typeface="Calibri"/>
              <a:ea typeface="Calibri"/>
              <a:cs typeface="Calibri"/>
              <a:sym typeface="Calibri"/>
            </a:endParaRPr>
          </a:p>
          <a:p>
            <a:pPr indent="-400050" lvl="0" marL="457200" rtl="0" algn="l">
              <a:lnSpc>
                <a:spcPct val="115000"/>
              </a:lnSpc>
              <a:spcBef>
                <a:spcPts val="0"/>
              </a:spcBef>
              <a:spcAft>
                <a:spcPts val="0"/>
              </a:spcAft>
              <a:buClr>
                <a:schemeClr val="dk1"/>
              </a:buClr>
              <a:buSzPts val="2700"/>
              <a:buFont typeface="Calibri"/>
              <a:buChar char="●"/>
            </a:pPr>
            <a:r>
              <a:rPr lang="es-ES" sz="2700">
                <a:solidFill>
                  <a:schemeClr val="dk1"/>
                </a:solidFill>
                <a:highlight>
                  <a:schemeClr val="lt1"/>
                </a:highlight>
                <a:latin typeface="Calibri"/>
                <a:ea typeface="Calibri"/>
                <a:cs typeface="Calibri"/>
                <a:sym typeface="Calibri"/>
              </a:rPr>
              <a:t>Mantenimiento y actualizaciones.</a:t>
            </a:r>
            <a:endParaRPr sz="2700">
              <a:solidFill>
                <a:schemeClr val="dk1"/>
              </a:solidFill>
              <a:highlight>
                <a:schemeClr val="lt1"/>
              </a:highlight>
              <a:latin typeface="Calibri"/>
              <a:ea typeface="Calibri"/>
              <a:cs typeface="Calibri"/>
              <a:sym typeface="Calibri"/>
            </a:endParaRPr>
          </a:p>
          <a:p>
            <a:pPr indent="0" lvl="0" marL="0" rtl="0" algn="l">
              <a:lnSpc>
                <a:spcPct val="115000"/>
              </a:lnSpc>
              <a:spcBef>
                <a:spcPts val="1200"/>
              </a:spcBef>
              <a:spcAft>
                <a:spcPts val="0"/>
              </a:spcAft>
              <a:buNone/>
            </a:pPr>
            <a:r>
              <a:rPr lang="es-ES" sz="2700">
                <a:solidFill>
                  <a:schemeClr val="dk1"/>
                </a:solidFill>
                <a:highlight>
                  <a:schemeClr val="lt1"/>
                </a:highlight>
                <a:latin typeface="Calibri"/>
                <a:ea typeface="Calibri"/>
                <a:cs typeface="Calibri"/>
                <a:sym typeface="Calibri"/>
              </a:rPr>
              <a:t>Proyección futura:</a:t>
            </a:r>
            <a:endParaRPr sz="2700">
              <a:solidFill>
                <a:schemeClr val="dk1"/>
              </a:solidFill>
              <a:highlight>
                <a:schemeClr val="lt1"/>
              </a:highlight>
              <a:latin typeface="Calibri"/>
              <a:ea typeface="Calibri"/>
              <a:cs typeface="Calibri"/>
              <a:sym typeface="Calibri"/>
            </a:endParaRPr>
          </a:p>
          <a:p>
            <a:pPr indent="-400050" lvl="0" marL="457200" rtl="0" algn="l">
              <a:lnSpc>
                <a:spcPct val="115000"/>
              </a:lnSpc>
              <a:spcBef>
                <a:spcPts val="1200"/>
              </a:spcBef>
              <a:spcAft>
                <a:spcPts val="0"/>
              </a:spcAft>
              <a:buClr>
                <a:schemeClr val="dk1"/>
              </a:buClr>
              <a:buSzPts val="2700"/>
              <a:buFont typeface="Calibri"/>
              <a:buChar char="●"/>
            </a:pPr>
            <a:r>
              <a:rPr lang="es-ES" sz="2700">
                <a:solidFill>
                  <a:schemeClr val="dk1"/>
                </a:solidFill>
                <a:highlight>
                  <a:schemeClr val="lt1"/>
                </a:highlight>
                <a:latin typeface="Calibri"/>
                <a:ea typeface="Calibri"/>
                <a:cs typeface="Calibri"/>
                <a:sym typeface="Calibri"/>
              </a:rPr>
              <a:t>Incorporar analítica predictiva (ej. riesgo de deserción).</a:t>
            </a:r>
            <a:endParaRPr sz="2700">
              <a:solidFill>
                <a:schemeClr val="dk1"/>
              </a:solidFill>
              <a:highlight>
                <a:schemeClr val="lt1"/>
              </a:highlight>
              <a:latin typeface="Calibri"/>
              <a:ea typeface="Calibri"/>
              <a:cs typeface="Calibri"/>
              <a:sym typeface="Calibri"/>
            </a:endParaRPr>
          </a:p>
          <a:p>
            <a:pPr indent="-400050" lvl="0" marL="457200" rtl="0" algn="l">
              <a:lnSpc>
                <a:spcPct val="115000"/>
              </a:lnSpc>
              <a:spcBef>
                <a:spcPts val="0"/>
              </a:spcBef>
              <a:spcAft>
                <a:spcPts val="0"/>
              </a:spcAft>
              <a:buClr>
                <a:schemeClr val="dk1"/>
              </a:buClr>
              <a:buSzPts val="2700"/>
              <a:buFont typeface="Calibri"/>
              <a:buChar char="●"/>
            </a:pPr>
            <a:r>
              <a:rPr lang="es-ES" sz="2700">
                <a:solidFill>
                  <a:schemeClr val="dk1"/>
                </a:solidFill>
                <a:highlight>
                  <a:schemeClr val="lt1"/>
                </a:highlight>
                <a:latin typeface="Calibri"/>
                <a:ea typeface="Calibri"/>
                <a:cs typeface="Calibri"/>
                <a:sym typeface="Calibri"/>
              </a:rPr>
              <a:t>Expandir hacia chatbot académico multi-institucional.</a:t>
            </a:r>
            <a:endParaRPr sz="2700">
              <a:solidFill>
                <a:schemeClr val="dk1"/>
              </a:solidFill>
              <a:highlight>
                <a:schemeClr val="lt1"/>
              </a:highlight>
              <a:latin typeface="Calibri"/>
              <a:ea typeface="Calibri"/>
              <a:cs typeface="Calibri"/>
              <a:sym typeface="Calibri"/>
            </a:endParaRPr>
          </a:p>
        </p:txBody>
      </p:sp>
      <p:pic>
        <p:nvPicPr>
          <p:cNvPr id="359" name="Google Shape;359;g37a9bf2654f_1_0"/>
          <p:cNvPicPr preferRelativeResize="0"/>
          <p:nvPr/>
        </p:nvPicPr>
        <p:blipFill>
          <a:blip r:embed="rId3">
            <a:alphaModFix/>
          </a:blip>
          <a:stretch>
            <a:fillRect/>
          </a:stretch>
        </p:blipFill>
        <p:spPr>
          <a:xfrm>
            <a:off x="14299025" y="3455925"/>
            <a:ext cx="5011974" cy="40052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g38538b34626_2_5"/>
          <p:cNvSpPr txBox="1"/>
          <p:nvPr>
            <p:ph type="title"/>
          </p:nvPr>
        </p:nvSpPr>
        <p:spPr>
          <a:xfrm>
            <a:off x="4474450" y="4836050"/>
            <a:ext cx="9879600" cy="923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6000">
                <a:solidFill>
                  <a:schemeClr val="lt1"/>
                </a:solidFill>
              </a:rPr>
              <a:t>Contexto</a:t>
            </a:r>
            <a:endParaRPr sz="150"/>
          </a:p>
        </p:txBody>
      </p:sp>
      <p:sp>
        <p:nvSpPr>
          <p:cNvPr id="241" name="Google Shape;241;g38538b34626_2_5"/>
          <p:cNvSpPr txBox="1"/>
          <p:nvPr>
            <p:ph idx="4294967295" type="sldNum"/>
          </p:nvPr>
        </p:nvSpPr>
        <p:spPr>
          <a:xfrm>
            <a:off x="16711533" y="10481754"/>
            <a:ext cx="33927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38538b34626_0_9"/>
          <p:cNvSpPr txBox="1"/>
          <p:nvPr>
            <p:ph type="title"/>
          </p:nvPr>
        </p:nvSpPr>
        <p:spPr>
          <a:xfrm>
            <a:off x="4602700" y="4721450"/>
            <a:ext cx="9579600" cy="109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7100">
                <a:solidFill>
                  <a:schemeClr val="lt1"/>
                </a:solidFill>
              </a:rPr>
              <a:t>Carta Gantt</a:t>
            </a:r>
            <a:endParaRPr sz="7100">
              <a:solidFill>
                <a:schemeClr val="lt1"/>
              </a:solidFill>
            </a:endParaRPr>
          </a:p>
        </p:txBody>
      </p:sp>
      <p:sp>
        <p:nvSpPr>
          <p:cNvPr id="365" name="Google Shape;365;g38538b34626_0_9"/>
          <p:cNvSpPr txBox="1"/>
          <p:nvPr>
            <p:ph idx="4294967295" type="sldNum"/>
          </p:nvPr>
        </p:nvSpPr>
        <p:spPr>
          <a:xfrm>
            <a:off x="16711533" y="10481754"/>
            <a:ext cx="33927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38538b34626_0_1"/>
          <p:cNvSpPr txBox="1"/>
          <p:nvPr>
            <p:ph idx="1" type="body"/>
          </p:nvPr>
        </p:nvSpPr>
        <p:spPr>
          <a:xfrm>
            <a:off x="446399" y="987625"/>
            <a:ext cx="41229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a:t>Carta Gantt</a:t>
            </a:r>
            <a:endParaRPr/>
          </a:p>
        </p:txBody>
      </p:sp>
      <p:sp>
        <p:nvSpPr>
          <p:cNvPr id="371" name="Google Shape;371;g38538b34626_0_1"/>
          <p:cNvSpPr txBox="1"/>
          <p:nvPr/>
        </p:nvSpPr>
        <p:spPr>
          <a:xfrm>
            <a:off x="6089650" y="3216275"/>
            <a:ext cx="9225900" cy="736800"/>
          </a:xfrm>
          <a:prstGeom prst="rect">
            <a:avLst/>
          </a:prstGeom>
          <a:noFill/>
          <a:ln>
            <a:noFill/>
          </a:ln>
        </p:spPr>
        <p:txBody>
          <a:bodyPr anchorCtr="0" anchor="t" bIns="0" lIns="0" spcFirstLastPara="1" rIns="0" wrap="square" tIns="91425">
            <a:spAutoFit/>
          </a:bodyPr>
          <a:lstStyle/>
          <a:p>
            <a:pPr indent="0" lvl="0" marL="12700" marR="0" rtl="0" algn="just">
              <a:lnSpc>
                <a:spcPct val="100000"/>
              </a:lnSpc>
              <a:spcBef>
                <a:spcPts val="0"/>
              </a:spcBef>
              <a:spcAft>
                <a:spcPts val="0"/>
              </a:spcAft>
              <a:buClr>
                <a:srgbClr val="000000"/>
              </a:buClr>
              <a:buSzPts val="1950"/>
              <a:buFont typeface="Arial"/>
              <a:buNone/>
            </a:pPr>
            <a:r>
              <a:rPr b="0" i="0" lang="es-ES" sz="195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46355" marR="5080" rtl="0" algn="just">
              <a:lnSpc>
                <a:spcPct val="101499"/>
              </a:lnSpc>
              <a:spcBef>
                <a:spcPts val="345"/>
              </a:spcBef>
              <a:spcAft>
                <a:spcPts val="0"/>
              </a:spcAft>
              <a:buClr>
                <a:srgbClr val="000000"/>
              </a:buClr>
              <a:buSzPts val="1950"/>
              <a:buFont typeface="Arial"/>
              <a:buNone/>
            </a:pPr>
            <a:r>
              <a:t/>
            </a:r>
            <a:endParaRPr b="0" i="0" sz="1950" u="none" cap="none" strike="noStrike">
              <a:solidFill>
                <a:schemeClr val="dk1"/>
              </a:solidFill>
              <a:latin typeface="Arial"/>
              <a:ea typeface="Arial"/>
              <a:cs typeface="Arial"/>
              <a:sym typeface="Arial"/>
            </a:endParaRPr>
          </a:p>
        </p:txBody>
      </p:sp>
      <p:sp>
        <p:nvSpPr>
          <p:cNvPr id="372" name="Google Shape;372;g38538b34626_0_1"/>
          <p:cNvSpPr txBox="1"/>
          <p:nvPr/>
        </p:nvSpPr>
        <p:spPr>
          <a:xfrm>
            <a:off x="705025" y="2031125"/>
            <a:ext cx="18744300" cy="4679100"/>
          </a:xfrm>
          <a:prstGeom prst="rect">
            <a:avLst/>
          </a:prstGeom>
          <a:noFill/>
          <a:ln>
            <a:noFill/>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3600"/>
              <a:buFont typeface="Arial"/>
              <a:buNone/>
            </a:pPr>
            <a:r>
              <a:t/>
            </a:r>
            <a:endParaRPr b="0" i="0" sz="3200" u="none" cap="none" strike="noStrike">
              <a:solidFill>
                <a:schemeClr val="dk1"/>
              </a:solidFill>
              <a:latin typeface="Calibri"/>
              <a:ea typeface="Calibri"/>
              <a:cs typeface="Calibri"/>
              <a:sym typeface="Calibri"/>
            </a:endParaRPr>
          </a:p>
        </p:txBody>
      </p:sp>
      <p:pic>
        <p:nvPicPr>
          <p:cNvPr id="373" name="Google Shape;373;g38538b34626_0_1"/>
          <p:cNvPicPr preferRelativeResize="0"/>
          <p:nvPr/>
        </p:nvPicPr>
        <p:blipFill>
          <a:blip r:embed="rId3">
            <a:alphaModFix/>
          </a:blip>
          <a:stretch>
            <a:fillRect/>
          </a:stretch>
        </p:blipFill>
        <p:spPr>
          <a:xfrm>
            <a:off x="257175" y="2179400"/>
            <a:ext cx="19192150" cy="8162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30064dd177d_0_28"/>
          <p:cNvSpPr txBox="1"/>
          <p:nvPr>
            <p:ph type="title"/>
          </p:nvPr>
        </p:nvSpPr>
        <p:spPr>
          <a:xfrm>
            <a:off x="4628500" y="4796900"/>
            <a:ext cx="9579600" cy="10929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7100">
                <a:solidFill>
                  <a:schemeClr val="lt1"/>
                </a:solidFill>
              </a:rPr>
              <a:t>Conclusión</a:t>
            </a:r>
            <a:endParaRPr sz="1250"/>
          </a:p>
        </p:txBody>
      </p:sp>
      <p:sp>
        <p:nvSpPr>
          <p:cNvPr id="379" name="Google Shape;379;g30064dd177d_0_28"/>
          <p:cNvSpPr txBox="1"/>
          <p:nvPr>
            <p:ph idx="4294967295" type="sldNum"/>
          </p:nvPr>
        </p:nvSpPr>
        <p:spPr>
          <a:xfrm>
            <a:off x="16711533" y="10481754"/>
            <a:ext cx="33927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g30064dd177d_0_33"/>
          <p:cNvSpPr txBox="1"/>
          <p:nvPr>
            <p:ph idx="1" type="body"/>
          </p:nvPr>
        </p:nvSpPr>
        <p:spPr>
          <a:xfrm>
            <a:off x="301850" y="1069525"/>
            <a:ext cx="4698300" cy="6156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sz="4000"/>
              <a:t>Conclusión</a:t>
            </a:r>
            <a:endParaRPr sz="4000"/>
          </a:p>
        </p:txBody>
      </p:sp>
      <p:sp>
        <p:nvSpPr>
          <p:cNvPr id="385" name="Google Shape;385;g30064dd177d_0_33"/>
          <p:cNvSpPr txBox="1"/>
          <p:nvPr/>
        </p:nvSpPr>
        <p:spPr>
          <a:xfrm>
            <a:off x="301850" y="2765775"/>
            <a:ext cx="18480600" cy="644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600"/>
              <a:buFont typeface="Arial"/>
              <a:buNone/>
            </a:pPr>
            <a:r>
              <a:rPr lang="es-ES" sz="2500">
                <a:solidFill>
                  <a:schemeClr val="dk1"/>
                </a:solidFill>
                <a:latin typeface="Calibri"/>
                <a:ea typeface="Calibri"/>
                <a:cs typeface="Calibri"/>
                <a:sym typeface="Calibri"/>
              </a:rPr>
              <a:t>El desarrollo del Chatbot Académico </a:t>
            </a:r>
            <a:r>
              <a:rPr lang="es-ES" sz="2500">
                <a:solidFill>
                  <a:schemeClr val="dk1"/>
                </a:solidFill>
                <a:latin typeface="Calibri"/>
                <a:ea typeface="Calibri"/>
                <a:cs typeface="Calibri"/>
                <a:sym typeface="Calibri"/>
              </a:rPr>
              <a:t>Duoc UC</a:t>
            </a:r>
            <a:r>
              <a:rPr lang="es-ES" sz="2500">
                <a:solidFill>
                  <a:schemeClr val="dk1"/>
                </a:solidFill>
                <a:latin typeface="Calibri"/>
                <a:ea typeface="Calibri"/>
                <a:cs typeface="Calibri"/>
                <a:sym typeface="Calibri"/>
              </a:rPr>
              <a:t> busca optimizar los procesos de inscripción y atención a los estudiantes, reduciendo la carga administrativa y entregando respuestas rápidas y precisas.</a:t>
            </a:r>
            <a:endParaRPr sz="2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sz="2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lang="es-ES" sz="2500">
                <a:solidFill>
                  <a:schemeClr val="dk1"/>
                </a:solidFill>
                <a:latin typeface="Calibri"/>
                <a:ea typeface="Calibri"/>
                <a:cs typeface="Calibri"/>
                <a:sym typeface="Calibri"/>
              </a:rPr>
              <a:t>Este proyecto no solo representa una solución tecnológica aplicable en el ámbito educativo, sino que también es una oportunidad para aplicar en la práctica nuestras competencias en inteligencia artificial, automatización, bases de datos y metodologías ágiles.</a:t>
            </a:r>
            <a:endParaRPr sz="2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t/>
            </a:r>
            <a:endParaRPr sz="25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3600"/>
              <a:buFont typeface="Arial"/>
              <a:buNone/>
            </a:pPr>
            <a:r>
              <a:rPr lang="es-ES" sz="2500">
                <a:solidFill>
                  <a:schemeClr val="dk1"/>
                </a:solidFill>
                <a:latin typeface="Calibri"/>
                <a:ea typeface="Calibri"/>
                <a:cs typeface="Calibri"/>
                <a:sym typeface="Calibri"/>
              </a:rPr>
              <a:t>A futuro, nuestro objetivo es escalar y perfeccionar esta solución, para que no solo aporte valor a DuocUC, sino que también pueda convertirse en una herramienta adaptable para otras instituciones educacionales, consolidando un modelo sostenible e innovador.</a:t>
            </a:r>
            <a:endParaRPr sz="2500">
              <a:solidFill>
                <a:schemeClr val="dk1"/>
              </a:solidFill>
              <a:latin typeface="Calibri"/>
              <a:ea typeface="Calibri"/>
              <a:cs typeface="Calibri"/>
              <a:sym typeface="Calibri"/>
            </a:endParaRPr>
          </a:p>
        </p:txBody>
      </p:sp>
      <p:pic>
        <p:nvPicPr>
          <p:cNvPr id="386" name="Google Shape;386;g30064dd177d_0_33"/>
          <p:cNvPicPr preferRelativeResize="0"/>
          <p:nvPr/>
        </p:nvPicPr>
        <p:blipFill>
          <a:blip r:embed="rId3">
            <a:alphaModFix/>
          </a:blip>
          <a:stretch>
            <a:fillRect/>
          </a:stretch>
        </p:blipFill>
        <p:spPr>
          <a:xfrm>
            <a:off x="5100475" y="6462925"/>
            <a:ext cx="6378051" cy="3581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38538b34626_2_14"/>
          <p:cNvSpPr txBox="1"/>
          <p:nvPr>
            <p:ph idx="1" type="body"/>
          </p:nvPr>
        </p:nvSpPr>
        <p:spPr>
          <a:xfrm>
            <a:off x="149800" y="1108625"/>
            <a:ext cx="48636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1400"/>
              <a:buFont typeface="Arial"/>
              <a:buNone/>
            </a:pPr>
            <a:r>
              <a:rPr lang="es-ES" sz="3600"/>
              <a:t>Contexto</a:t>
            </a:r>
            <a:endParaRPr sz="3600"/>
          </a:p>
        </p:txBody>
      </p:sp>
      <p:sp>
        <p:nvSpPr>
          <p:cNvPr id="247" name="Google Shape;247;g38538b34626_2_14"/>
          <p:cNvSpPr txBox="1"/>
          <p:nvPr/>
        </p:nvSpPr>
        <p:spPr>
          <a:xfrm>
            <a:off x="1006600" y="2406875"/>
            <a:ext cx="18090900" cy="20625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600"/>
              <a:buFont typeface="Arial"/>
              <a:buNone/>
            </a:pPr>
            <a:r>
              <a:rPr lang="es-ES" sz="3200">
                <a:solidFill>
                  <a:schemeClr val="dk1"/>
                </a:solidFill>
                <a:highlight>
                  <a:schemeClr val="lt1"/>
                </a:highlight>
                <a:latin typeface="Calibri"/>
                <a:ea typeface="Calibri"/>
                <a:cs typeface="Calibri"/>
                <a:sym typeface="Calibri"/>
              </a:rPr>
              <a:t>Actualmente, el proceso de inscripción y toma de asignaturas en el Instituto Profesional puede ser lento y generar dudas entre los estudiantes, especialmente cuando existen problemas de cupos, cambios de sección o consultas administrativas. Esto provoca sobrecarga en las plataformas institucionales y en el personal encargado de soporte.</a:t>
            </a:r>
            <a:endParaRPr b="0" i="0" sz="3200" u="none" cap="none" strike="noStrike">
              <a:solidFill>
                <a:schemeClr val="dk1"/>
              </a:solidFill>
              <a:highlight>
                <a:schemeClr val="lt1"/>
              </a:highlight>
              <a:latin typeface="Calibri"/>
              <a:ea typeface="Calibri"/>
              <a:cs typeface="Calibri"/>
              <a:sym typeface="Calibri"/>
            </a:endParaRPr>
          </a:p>
        </p:txBody>
      </p:sp>
      <p:pic>
        <p:nvPicPr>
          <p:cNvPr id="248" name="Google Shape;248;g38538b34626_2_14"/>
          <p:cNvPicPr preferRelativeResize="0"/>
          <p:nvPr/>
        </p:nvPicPr>
        <p:blipFill>
          <a:blip r:embed="rId3">
            <a:alphaModFix/>
          </a:blip>
          <a:stretch>
            <a:fillRect/>
          </a:stretch>
        </p:blipFill>
        <p:spPr>
          <a:xfrm>
            <a:off x="456413" y="4724325"/>
            <a:ext cx="4250375" cy="5966175"/>
          </a:xfrm>
          <a:prstGeom prst="rect">
            <a:avLst/>
          </a:prstGeom>
          <a:noFill/>
          <a:ln>
            <a:noFill/>
          </a:ln>
        </p:spPr>
      </p:pic>
      <p:sp>
        <p:nvSpPr>
          <p:cNvPr id="249" name="Google Shape;249;g38538b34626_2_14"/>
          <p:cNvSpPr txBox="1"/>
          <p:nvPr/>
        </p:nvSpPr>
        <p:spPr>
          <a:xfrm>
            <a:off x="11599750" y="4924925"/>
            <a:ext cx="7944000" cy="5056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Clr>
                <a:schemeClr val="dk1"/>
              </a:buClr>
              <a:buSzPts val="1100"/>
              <a:buFont typeface="Arial"/>
              <a:buNone/>
            </a:pPr>
            <a:r>
              <a:t/>
            </a:r>
            <a:endParaRPr sz="3000">
              <a:latin typeface="Calibri"/>
              <a:ea typeface="Calibri"/>
              <a:cs typeface="Calibri"/>
              <a:sym typeface="Calibri"/>
            </a:endParaRPr>
          </a:p>
        </p:txBody>
      </p:sp>
      <p:pic>
        <p:nvPicPr>
          <p:cNvPr id="250" name="Google Shape;250;g38538b34626_2_14"/>
          <p:cNvPicPr preferRelativeResize="0"/>
          <p:nvPr/>
        </p:nvPicPr>
        <p:blipFill>
          <a:blip r:embed="rId4">
            <a:alphaModFix/>
          </a:blip>
          <a:stretch>
            <a:fillRect/>
          </a:stretch>
        </p:blipFill>
        <p:spPr>
          <a:xfrm>
            <a:off x="5365825" y="4824613"/>
            <a:ext cx="4184625" cy="5765600"/>
          </a:xfrm>
          <a:prstGeom prst="rect">
            <a:avLst/>
          </a:prstGeom>
          <a:noFill/>
          <a:ln>
            <a:noFill/>
          </a:ln>
        </p:spPr>
      </p:pic>
      <p:pic>
        <p:nvPicPr>
          <p:cNvPr id="251" name="Google Shape;251;g38538b34626_2_14"/>
          <p:cNvPicPr preferRelativeResize="0"/>
          <p:nvPr/>
        </p:nvPicPr>
        <p:blipFill>
          <a:blip r:embed="rId5">
            <a:alphaModFix/>
          </a:blip>
          <a:stretch>
            <a:fillRect/>
          </a:stretch>
        </p:blipFill>
        <p:spPr>
          <a:xfrm>
            <a:off x="10209475" y="4824625"/>
            <a:ext cx="9686023" cy="554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g271b8d67b94_0_2"/>
          <p:cNvSpPr txBox="1"/>
          <p:nvPr>
            <p:ph type="title"/>
          </p:nvPr>
        </p:nvSpPr>
        <p:spPr>
          <a:xfrm>
            <a:off x="4515625" y="4120875"/>
            <a:ext cx="9763800" cy="22164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7200">
                <a:solidFill>
                  <a:schemeClr val="lt1"/>
                </a:solidFill>
              </a:rPr>
              <a:t>Descripción</a:t>
            </a:r>
            <a:endParaRPr sz="7200">
              <a:solidFill>
                <a:schemeClr val="lt1"/>
              </a:solidFill>
            </a:endParaRPr>
          </a:p>
          <a:p>
            <a:pPr indent="0" lvl="0" marL="0" rtl="0" algn="ctr">
              <a:lnSpc>
                <a:spcPct val="100000"/>
              </a:lnSpc>
              <a:spcBef>
                <a:spcPts val="0"/>
              </a:spcBef>
              <a:spcAft>
                <a:spcPts val="0"/>
              </a:spcAft>
              <a:buSzPts val="1400"/>
              <a:buNone/>
            </a:pPr>
            <a:r>
              <a:rPr lang="es-ES" sz="7200">
                <a:solidFill>
                  <a:schemeClr val="lt1"/>
                </a:solidFill>
              </a:rPr>
              <a:t> del Proyecto</a:t>
            </a:r>
            <a:endParaRPr sz="7200"/>
          </a:p>
        </p:txBody>
      </p:sp>
      <p:sp>
        <p:nvSpPr>
          <p:cNvPr id="257" name="Google Shape;257;g271b8d67b94_0_2"/>
          <p:cNvSpPr txBox="1"/>
          <p:nvPr>
            <p:ph idx="4294967295" type="sldNum"/>
          </p:nvPr>
        </p:nvSpPr>
        <p:spPr>
          <a:xfrm>
            <a:off x="16711533" y="10481754"/>
            <a:ext cx="33927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g303326cf122_0_0"/>
          <p:cNvSpPr txBox="1"/>
          <p:nvPr>
            <p:ph idx="1" type="body"/>
          </p:nvPr>
        </p:nvSpPr>
        <p:spPr>
          <a:xfrm>
            <a:off x="135275" y="727000"/>
            <a:ext cx="5604000" cy="13545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s-ES" sz="4400"/>
              <a:t>Descripción</a:t>
            </a:r>
            <a:r>
              <a:rPr lang="es-ES" sz="4400"/>
              <a:t> del proyecto</a:t>
            </a:r>
            <a:endParaRPr sz="4400"/>
          </a:p>
        </p:txBody>
      </p:sp>
      <p:sp>
        <p:nvSpPr>
          <p:cNvPr id="263" name="Google Shape;263;g303326cf122_0_0"/>
          <p:cNvSpPr txBox="1"/>
          <p:nvPr/>
        </p:nvSpPr>
        <p:spPr>
          <a:xfrm>
            <a:off x="6089650" y="3216275"/>
            <a:ext cx="9225900" cy="736800"/>
          </a:xfrm>
          <a:prstGeom prst="rect">
            <a:avLst/>
          </a:prstGeom>
          <a:noFill/>
          <a:ln>
            <a:noFill/>
          </a:ln>
        </p:spPr>
        <p:txBody>
          <a:bodyPr anchorCtr="0" anchor="t" bIns="0" lIns="0" spcFirstLastPara="1" rIns="0" wrap="square" tIns="91425">
            <a:spAutoFit/>
          </a:bodyPr>
          <a:lstStyle/>
          <a:p>
            <a:pPr indent="0" lvl="0" marL="12700" marR="0" rtl="0" algn="just">
              <a:lnSpc>
                <a:spcPct val="100000"/>
              </a:lnSpc>
              <a:spcBef>
                <a:spcPts val="0"/>
              </a:spcBef>
              <a:spcAft>
                <a:spcPts val="0"/>
              </a:spcAft>
              <a:buClr>
                <a:srgbClr val="000000"/>
              </a:buClr>
              <a:buSzPts val="1950"/>
              <a:buFont typeface="Arial"/>
              <a:buNone/>
            </a:pPr>
            <a:r>
              <a:rPr b="0" i="0" lang="es-ES" sz="1950" u="none" cap="none" strike="noStrike">
                <a:solidFill>
                  <a:schemeClr val="dk1"/>
                </a:solidFill>
                <a:latin typeface="Arial"/>
                <a:ea typeface="Arial"/>
                <a:cs typeface="Arial"/>
                <a:sym typeface="Arial"/>
              </a:rPr>
              <a:t>.</a:t>
            </a:r>
            <a:endParaRPr b="0" i="0" sz="1400" u="none" cap="none" strike="noStrike">
              <a:solidFill>
                <a:srgbClr val="000000"/>
              </a:solidFill>
              <a:latin typeface="Arial"/>
              <a:ea typeface="Arial"/>
              <a:cs typeface="Arial"/>
              <a:sym typeface="Arial"/>
            </a:endParaRPr>
          </a:p>
          <a:p>
            <a:pPr indent="0" lvl="0" marL="46355" marR="5080" rtl="0" algn="just">
              <a:lnSpc>
                <a:spcPct val="101499"/>
              </a:lnSpc>
              <a:spcBef>
                <a:spcPts val="345"/>
              </a:spcBef>
              <a:spcAft>
                <a:spcPts val="0"/>
              </a:spcAft>
              <a:buClr>
                <a:srgbClr val="000000"/>
              </a:buClr>
              <a:buSzPts val="1950"/>
              <a:buFont typeface="Arial"/>
              <a:buNone/>
            </a:pPr>
            <a:r>
              <a:t/>
            </a:r>
            <a:endParaRPr b="0" i="0" sz="1950" u="none" cap="none" strike="noStrike">
              <a:solidFill>
                <a:schemeClr val="dk1"/>
              </a:solidFill>
              <a:latin typeface="Arial"/>
              <a:ea typeface="Arial"/>
              <a:cs typeface="Arial"/>
              <a:sym typeface="Arial"/>
            </a:endParaRPr>
          </a:p>
        </p:txBody>
      </p:sp>
      <p:sp>
        <p:nvSpPr>
          <p:cNvPr id="264" name="Google Shape;264;g303326cf122_0_0"/>
          <p:cNvSpPr txBox="1"/>
          <p:nvPr/>
        </p:nvSpPr>
        <p:spPr>
          <a:xfrm>
            <a:off x="705025" y="2031125"/>
            <a:ext cx="9869700" cy="85776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s-ES" sz="2400">
                <a:solidFill>
                  <a:schemeClr val="dk1"/>
                </a:solidFill>
                <a:latin typeface="Calibri"/>
                <a:ea typeface="Calibri"/>
                <a:cs typeface="Calibri"/>
                <a:sym typeface="Calibri"/>
              </a:rPr>
              <a:t>Descripción del Proyecto</a:t>
            </a:r>
            <a:br>
              <a:rPr b="1" lang="es-ES" sz="2400">
                <a:solidFill>
                  <a:schemeClr val="dk1"/>
                </a:solidFill>
                <a:latin typeface="Calibri"/>
                <a:ea typeface="Calibri"/>
                <a:cs typeface="Calibri"/>
                <a:sym typeface="Calibri"/>
              </a:rPr>
            </a:br>
            <a:r>
              <a:rPr lang="es-ES" sz="2400">
                <a:solidFill>
                  <a:schemeClr val="dk1"/>
                </a:solidFill>
                <a:latin typeface="Calibri"/>
                <a:ea typeface="Calibri"/>
                <a:cs typeface="Calibri"/>
                <a:sym typeface="Calibri"/>
              </a:rPr>
              <a:t> El proyecto consiste en el desarrollo de un </a:t>
            </a:r>
            <a:r>
              <a:rPr b="1" lang="es-ES" sz="2400">
                <a:solidFill>
                  <a:schemeClr val="dk1"/>
                </a:solidFill>
                <a:latin typeface="Calibri"/>
                <a:ea typeface="Calibri"/>
                <a:cs typeface="Calibri"/>
                <a:sym typeface="Calibri"/>
              </a:rPr>
              <a:t>chatbot académico con inteligencia artificial</a:t>
            </a:r>
            <a:r>
              <a:rPr lang="es-ES" sz="2400">
                <a:solidFill>
                  <a:schemeClr val="dk1"/>
                </a:solidFill>
                <a:latin typeface="Calibri"/>
                <a:ea typeface="Calibri"/>
                <a:cs typeface="Calibri"/>
                <a:sym typeface="Calibri"/>
              </a:rPr>
              <a:t>, diseñado para apoyar a los estudiantes en el proceso de inscripción y consultas frecuentes que sirva como mejora al ya existente</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s-ES" sz="2400">
                <a:solidFill>
                  <a:schemeClr val="dk1"/>
                </a:solidFill>
                <a:latin typeface="Calibri"/>
                <a:ea typeface="Calibri"/>
                <a:cs typeface="Calibri"/>
                <a:sym typeface="Calibri"/>
              </a:rPr>
              <a:t>El chatbot permitirá:</a:t>
            </a:r>
            <a:endParaRPr sz="2400">
              <a:solidFill>
                <a:schemeClr val="dk1"/>
              </a:solidFill>
              <a:latin typeface="Calibri"/>
              <a:ea typeface="Calibri"/>
              <a:cs typeface="Calibri"/>
              <a:sym typeface="Calibri"/>
            </a:endParaRPr>
          </a:p>
          <a:p>
            <a:pPr indent="-381000" lvl="0" marL="457200" rtl="0" algn="l">
              <a:lnSpc>
                <a:spcPct val="115000"/>
              </a:lnSpc>
              <a:spcBef>
                <a:spcPts val="1200"/>
              </a:spcBef>
              <a:spcAft>
                <a:spcPts val="0"/>
              </a:spcAft>
              <a:buClr>
                <a:schemeClr val="dk1"/>
              </a:buClr>
              <a:buSzPts val="2400"/>
              <a:buFont typeface="Calibri"/>
              <a:buChar char="●"/>
            </a:pPr>
            <a:r>
              <a:rPr lang="es-ES" sz="2400">
                <a:solidFill>
                  <a:schemeClr val="dk1"/>
                </a:solidFill>
                <a:latin typeface="Calibri"/>
                <a:ea typeface="Calibri"/>
                <a:cs typeface="Calibri"/>
                <a:sym typeface="Calibri"/>
              </a:rPr>
              <a:t>Consultar disponibilidad de asignaturas y cupos.</a:t>
            </a:r>
            <a:br>
              <a:rPr lang="es-E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ES" sz="2400">
                <a:solidFill>
                  <a:schemeClr val="dk1"/>
                </a:solidFill>
                <a:latin typeface="Calibri"/>
                <a:ea typeface="Calibri"/>
                <a:cs typeface="Calibri"/>
                <a:sym typeface="Calibri"/>
              </a:rPr>
              <a:t>Inscribirse o realizar cambios de ramos/secciones.</a:t>
            </a:r>
            <a:br>
              <a:rPr lang="es-E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381000" lvl="0" marL="457200" rtl="0" algn="l">
              <a:lnSpc>
                <a:spcPct val="115000"/>
              </a:lnSpc>
              <a:spcBef>
                <a:spcPts val="0"/>
              </a:spcBef>
              <a:spcAft>
                <a:spcPts val="0"/>
              </a:spcAft>
              <a:buClr>
                <a:schemeClr val="dk1"/>
              </a:buClr>
              <a:buSzPts val="2400"/>
              <a:buFont typeface="Calibri"/>
              <a:buChar char="●"/>
            </a:pPr>
            <a:r>
              <a:rPr lang="es-ES" sz="2400">
                <a:solidFill>
                  <a:schemeClr val="dk1"/>
                </a:solidFill>
                <a:latin typeface="Calibri"/>
                <a:ea typeface="Calibri"/>
                <a:cs typeface="Calibri"/>
                <a:sym typeface="Calibri"/>
              </a:rPr>
              <a:t>Resolver dudas frecuentes sobre horarios, requisitos y fechas importantes.</a:t>
            </a:r>
            <a:br>
              <a:rPr lang="es-ES" sz="2400">
                <a:solidFill>
                  <a:schemeClr val="dk1"/>
                </a:solidFill>
                <a:latin typeface="Calibri"/>
                <a:ea typeface="Calibri"/>
                <a:cs typeface="Calibri"/>
                <a:sym typeface="Calibri"/>
              </a:rPr>
            </a:b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s-ES" sz="2400">
                <a:solidFill>
                  <a:schemeClr val="dk1"/>
                </a:solidFill>
                <a:latin typeface="Calibri"/>
                <a:ea typeface="Calibri"/>
                <a:cs typeface="Calibri"/>
                <a:sym typeface="Calibri"/>
              </a:rPr>
              <a:t>Alcance actual:</a:t>
            </a:r>
            <a:r>
              <a:rPr lang="es-ES" sz="2400">
                <a:solidFill>
                  <a:schemeClr val="dk1"/>
                </a:solidFill>
                <a:latin typeface="Calibri"/>
                <a:ea typeface="Calibri"/>
                <a:cs typeface="Calibri"/>
                <a:sym typeface="Calibri"/>
              </a:rPr>
              <a:t> El sistema se implementará como un </a:t>
            </a:r>
            <a:r>
              <a:rPr b="1" lang="es-ES" sz="2400">
                <a:solidFill>
                  <a:schemeClr val="dk1"/>
                </a:solidFill>
                <a:latin typeface="Calibri"/>
                <a:ea typeface="Calibri"/>
                <a:cs typeface="Calibri"/>
                <a:sym typeface="Calibri"/>
              </a:rPr>
              <a:t>prototipo funcional</a:t>
            </a:r>
            <a:r>
              <a:rPr lang="es-ES" sz="2400">
                <a:solidFill>
                  <a:schemeClr val="dk1"/>
                </a:solidFill>
                <a:latin typeface="Calibri"/>
                <a:ea typeface="Calibri"/>
                <a:cs typeface="Calibri"/>
                <a:sym typeface="Calibri"/>
              </a:rPr>
              <a:t>, conectado a una base de datos simulada de asignaturas y cupos, con acceso a través de web y/o aplicación móvil.</a:t>
            </a:r>
            <a:endParaRPr sz="24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s-ES" sz="2400">
                <a:solidFill>
                  <a:schemeClr val="dk1"/>
                </a:solidFill>
                <a:latin typeface="Calibri"/>
                <a:ea typeface="Calibri"/>
                <a:cs typeface="Calibri"/>
                <a:sym typeface="Calibri"/>
              </a:rPr>
              <a:t>Visión futura:</a:t>
            </a:r>
            <a:r>
              <a:rPr lang="es-ES" sz="2400">
                <a:solidFill>
                  <a:schemeClr val="dk1"/>
                </a:solidFill>
                <a:latin typeface="Calibri"/>
                <a:ea typeface="Calibri"/>
                <a:cs typeface="Calibri"/>
                <a:sym typeface="Calibri"/>
              </a:rPr>
              <a:t> Integración con los sistemas reales de DuocUC y escalabilidad hacia otras instituciones de educación superior.</a:t>
            </a:r>
            <a:endParaRPr sz="2400">
              <a:solidFill>
                <a:schemeClr val="dk1"/>
              </a:solidFill>
              <a:latin typeface="Calibri"/>
              <a:ea typeface="Calibri"/>
              <a:cs typeface="Calibri"/>
              <a:sym typeface="Calibri"/>
            </a:endParaRPr>
          </a:p>
          <a:p>
            <a:pPr indent="0" lvl="0" marL="0" marR="0" rtl="0" algn="just">
              <a:lnSpc>
                <a:spcPct val="100000"/>
              </a:lnSpc>
              <a:spcBef>
                <a:spcPts val="1200"/>
              </a:spcBef>
              <a:spcAft>
                <a:spcPts val="0"/>
              </a:spcAft>
              <a:buClr>
                <a:srgbClr val="000000"/>
              </a:buClr>
              <a:buSzPts val="3600"/>
              <a:buFont typeface="Arial"/>
              <a:buNone/>
            </a:pPr>
            <a:r>
              <a:t/>
            </a:r>
            <a:endParaRPr sz="2400">
              <a:solidFill>
                <a:schemeClr val="dk1"/>
              </a:solidFill>
              <a:latin typeface="Calibri"/>
              <a:ea typeface="Calibri"/>
              <a:cs typeface="Calibri"/>
              <a:sym typeface="Calibri"/>
            </a:endParaRPr>
          </a:p>
        </p:txBody>
      </p:sp>
      <p:pic>
        <p:nvPicPr>
          <p:cNvPr id="265" name="Google Shape;265;g303326cf122_0_0"/>
          <p:cNvPicPr preferRelativeResize="0"/>
          <p:nvPr/>
        </p:nvPicPr>
        <p:blipFill>
          <a:blip r:embed="rId3">
            <a:alphaModFix/>
          </a:blip>
          <a:stretch>
            <a:fillRect/>
          </a:stretch>
        </p:blipFill>
        <p:spPr>
          <a:xfrm>
            <a:off x="11147075" y="3640975"/>
            <a:ext cx="7927974" cy="4439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38552b3f872_0_24"/>
          <p:cNvSpPr txBox="1"/>
          <p:nvPr>
            <p:ph type="title"/>
          </p:nvPr>
        </p:nvSpPr>
        <p:spPr>
          <a:xfrm>
            <a:off x="4508625" y="4494375"/>
            <a:ext cx="9879600" cy="846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5500">
                <a:solidFill>
                  <a:schemeClr val="lt1"/>
                </a:solidFill>
              </a:rPr>
              <a:t>Objetivos</a:t>
            </a:r>
            <a:endParaRPr sz="300"/>
          </a:p>
        </p:txBody>
      </p:sp>
      <p:sp>
        <p:nvSpPr>
          <p:cNvPr id="271" name="Google Shape;271;g38552b3f872_0_24"/>
          <p:cNvSpPr txBox="1"/>
          <p:nvPr>
            <p:ph idx="4294967295" type="sldNum"/>
          </p:nvPr>
        </p:nvSpPr>
        <p:spPr>
          <a:xfrm>
            <a:off x="16711533" y="10481754"/>
            <a:ext cx="33927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g38552b3f872_0_29"/>
          <p:cNvSpPr txBox="1"/>
          <p:nvPr>
            <p:ph idx="1" type="body"/>
          </p:nvPr>
        </p:nvSpPr>
        <p:spPr>
          <a:xfrm>
            <a:off x="261500" y="1024725"/>
            <a:ext cx="4863600" cy="738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1400"/>
              <a:buFont typeface="Arial"/>
              <a:buNone/>
            </a:pPr>
            <a:r>
              <a:rPr lang="es-ES">
                <a:latin typeface="Calibri"/>
                <a:ea typeface="Calibri"/>
                <a:cs typeface="Calibri"/>
                <a:sym typeface="Calibri"/>
              </a:rPr>
              <a:t>Objetivos</a:t>
            </a:r>
            <a:endParaRPr>
              <a:latin typeface="Calibri"/>
              <a:ea typeface="Calibri"/>
              <a:cs typeface="Calibri"/>
              <a:sym typeface="Calibri"/>
            </a:endParaRPr>
          </a:p>
        </p:txBody>
      </p:sp>
      <p:sp>
        <p:nvSpPr>
          <p:cNvPr id="277" name="Google Shape;277;g38552b3f872_0_29"/>
          <p:cNvSpPr txBox="1"/>
          <p:nvPr/>
        </p:nvSpPr>
        <p:spPr>
          <a:xfrm>
            <a:off x="477000" y="2697300"/>
            <a:ext cx="8047800" cy="34170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3600"/>
              <a:buFont typeface="Arial"/>
              <a:buNone/>
            </a:pPr>
            <a:r>
              <a:rPr b="1" lang="es-ES" sz="3300">
                <a:solidFill>
                  <a:schemeClr val="dk1"/>
                </a:solidFill>
                <a:latin typeface="Calibri"/>
                <a:ea typeface="Calibri"/>
                <a:cs typeface="Calibri"/>
                <a:sym typeface="Calibri"/>
              </a:rPr>
              <a:t>Objetivo general :</a:t>
            </a:r>
            <a:endParaRPr b="1" sz="33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t/>
            </a:r>
            <a:endParaRPr b="1" sz="3300">
              <a:solidFill>
                <a:schemeClr val="dk1"/>
              </a:solidFill>
              <a:latin typeface="Calibri"/>
              <a:ea typeface="Calibri"/>
              <a:cs typeface="Calibri"/>
              <a:sym typeface="Calibri"/>
            </a:endParaRPr>
          </a:p>
          <a:p>
            <a:pPr indent="0" lvl="0" marL="0" marR="0" rtl="0" algn="just">
              <a:lnSpc>
                <a:spcPct val="100000"/>
              </a:lnSpc>
              <a:spcBef>
                <a:spcPts val="0"/>
              </a:spcBef>
              <a:spcAft>
                <a:spcPts val="0"/>
              </a:spcAft>
              <a:buClr>
                <a:srgbClr val="000000"/>
              </a:buClr>
              <a:buSzPts val="3600"/>
              <a:buFont typeface="Arial"/>
              <a:buNone/>
            </a:pPr>
            <a:r>
              <a:rPr lang="es-ES" sz="3000">
                <a:solidFill>
                  <a:schemeClr val="dk1"/>
                </a:solidFill>
                <a:latin typeface="Calibri"/>
                <a:ea typeface="Calibri"/>
                <a:cs typeface="Calibri"/>
                <a:sym typeface="Calibri"/>
              </a:rPr>
              <a:t>Crear un chatbot que ayude a los estudiantes del DuocUC a inscribirse en sus asignaturas y a resolver dudas frecuentes, facilitando los procesos administrativos y mejorando su experiencia académica.</a:t>
            </a:r>
            <a:endParaRPr sz="3000">
              <a:solidFill>
                <a:schemeClr val="dk1"/>
              </a:solidFill>
              <a:latin typeface="Calibri"/>
              <a:ea typeface="Calibri"/>
              <a:cs typeface="Calibri"/>
              <a:sym typeface="Calibri"/>
            </a:endParaRPr>
          </a:p>
        </p:txBody>
      </p:sp>
      <p:sp>
        <p:nvSpPr>
          <p:cNvPr id="278" name="Google Shape;278;g38552b3f872_0_29"/>
          <p:cNvSpPr txBox="1"/>
          <p:nvPr/>
        </p:nvSpPr>
        <p:spPr>
          <a:xfrm>
            <a:off x="9686400" y="1382700"/>
            <a:ext cx="9993900" cy="89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3100">
                <a:latin typeface="Calibri"/>
                <a:ea typeface="Calibri"/>
                <a:cs typeface="Calibri"/>
                <a:sym typeface="Calibri"/>
              </a:rPr>
              <a:t>Objetivos </a:t>
            </a:r>
            <a:r>
              <a:rPr b="1" lang="es-ES" sz="3100">
                <a:latin typeface="Calibri"/>
                <a:ea typeface="Calibri"/>
                <a:cs typeface="Calibri"/>
                <a:sym typeface="Calibri"/>
              </a:rPr>
              <a:t>específicos</a:t>
            </a:r>
            <a:r>
              <a:rPr b="1" lang="es-ES" sz="3100">
                <a:latin typeface="Calibri"/>
                <a:ea typeface="Calibri"/>
                <a:cs typeface="Calibri"/>
                <a:sym typeface="Calibri"/>
              </a:rPr>
              <a:t>:</a:t>
            </a:r>
            <a:endParaRPr b="1" sz="3100">
              <a:latin typeface="Calibri"/>
              <a:ea typeface="Calibri"/>
              <a:cs typeface="Calibri"/>
              <a:sym typeface="Calibri"/>
            </a:endParaRPr>
          </a:p>
          <a:p>
            <a:pPr indent="0" lvl="0" marL="0" rtl="0" algn="l">
              <a:spcBef>
                <a:spcPts val="0"/>
              </a:spcBef>
              <a:spcAft>
                <a:spcPts val="0"/>
              </a:spcAft>
              <a:buNone/>
            </a:pPr>
            <a:r>
              <a:t/>
            </a:r>
            <a:endParaRPr b="1" sz="2800">
              <a:latin typeface="Calibri"/>
              <a:ea typeface="Calibri"/>
              <a:cs typeface="Calibri"/>
              <a:sym typeface="Calibri"/>
            </a:endParaRPr>
          </a:p>
          <a:p>
            <a:pPr indent="-406400" lvl="0" marL="457200" rtl="0" algn="l">
              <a:spcBef>
                <a:spcPts val="0"/>
              </a:spcBef>
              <a:spcAft>
                <a:spcPts val="0"/>
              </a:spcAft>
              <a:buSzPts val="2800"/>
              <a:buFont typeface="Calibri"/>
              <a:buAutoNum type="arabicPeriod"/>
            </a:pPr>
            <a:r>
              <a:rPr b="1" lang="es-ES" sz="2800">
                <a:latin typeface="Calibri"/>
                <a:ea typeface="Calibri"/>
                <a:cs typeface="Calibri"/>
                <a:sym typeface="Calibri"/>
              </a:rPr>
              <a:t>Analizar</a:t>
            </a:r>
            <a:r>
              <a:rPr lang="es-ES" sz="2800">
                <a:latin typeface="Calibri"/>
                <a:ea typeface="Calibri"/>
                <a:cs typeface="Calibri"/>
                <a:sym typeface="Calibri"/>
              </a:rPr>
              <a:t> el proceso actual de inscripción y consultas académicas para levantar requerimientos funcionales y no funcionales.</a:t>
            </a:r>
            <a:endParaRPr sz="2800">
              <a:latin typeface="Calibri"/>
              <a:ea typeface="Calibri"/>
              <a:cs typeface="Calibri"/>
              <a:sym typeface="Calibri"/>
            </a:endParaRPr>
          </a:p>
          <a:p>
            <a:pPr indent="0" lvl="0" marL="457200" rtl="0" algn="l">
              <a:spcBef>
                <a:spcPts val="0"/>
              </a:spcBef>
              <a:spcAft>
                <a:spcPts val="0"/>
              </a:spcAft>
              <a:buNone/>
            </a:pPr>
            <a:r>
              <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eriod"/>
            </a:pPr>
            <a:r>
              <a:rPr b="1" lang="es-ES" sz="2800">
                <a:latin typeface="Calibri"/>
                <a:ea typeface="Calibri"/>
                <a:cs typeface="Calibri"/>
                <a:sym typeface="Calibri"/>
              </a:rPr>
              <a:t>Diseñar</a:t>
            </a:r>
            <a:r>
              <a:rPr lang="es-ES" sz="2800">
                <a:latin typeface="Calibri"/>
                <a:ea typeface="Calibri"/>
                <a:cs typeface="Calibri"/>
                <a:sym typeface="Calibri"/>
              </a:rPr>
              <a:t> la arquitectura del chatbot, incluyendo flujos conversacionales e integración con una base de datos. </a:t>
            </a:r>
            <a:endParaRPr sz="2800">
              <a:latin typeface="Calibri"/>
              <a:ea typeface="Calibri"/>
              <a:cs typeface="Calibri"/>
              <a:sym typeface="Calibri"/>
            </a:endParaRPr>
          </a:p>
          <a:p>
            <a:pPr indent="0" lvl="0" marL="457200" rtl="0" algn="l">
              <a:spcBef>
                <a:spcPts val="0"/>
              </a:spcBef>
              <a:spcAft>
                <a:spcPts val="0"/>
              </a:spcAft>
              <a:buNone/>
            </a:pPr>
            <a:r>
              <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eriod"/>
            </a:pPr>
            <a:r>
              <a:rPr b="1" lang="es-ES" sz="2800">
                <a:latin typeface="Calibri"/>
                <a:ea typeface="Calibri"/>
                <a:cs typeface="Calibri"/>
                <a:sym typeface="Calibri"/>
              </a:rPr>
              <a:t>Implementar </a:t>
            </a:r>
            <a:r>
              <a:rPr lang="es-ES" sz="2800">
                <a:latin typeface="Calibri"/>
                <a:ea typeface="Calibri"/>
                <a:cs typeface="Calibri"/>
                <a:sym typeface="Calibri"/>
              </a:rPr>
              <a:t>módulos de inteligencia artificial para comprensión del lenguaje natural y toma de decisiones automatizadas.</a:t>
            </a:r>
            <a:endParaRPr sz="2800">
              <a:latin typeface="Calibri"/>
              <a:ea typeface="Calibri"/>
              <a:cs typeface="Calibri"/>
              <a:sym typeface="Calibri"/>
            </a:endParaRPr>
          </a:p>
          <a:p>
            <a:pPr indent="0" lvl="0" marL="457200" rtl="0" algn="l">
              <a:spcBef>
                <a:spcPts val="0"/>
              </a:spcBef>
              <a:spcAft>
                <a:spcPts val="0"/>
              </a:spcAft>
              <a:buNone/>
            </a:pPr>
            <a:r>
              <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eriod"/>
            </a:pPr>
            <a:r>
              <a:rPr b="1" lang="es-ES" sz="2800">
                <a:latin typeface="Calibri"/>
                <a:ea typeface="Calibri"/>
                <a:cs typeface="Calibri"/>
                <a:sym typeface="Calibri"/>
              </a:rPr>
              <a:t>Desarrollar</a:t>
            </a:r>
            <a:r>
              <a:rPr lang="es-ES" sz="2800">
                <a:latin typeface="Calibri"/>
                <a:ea typeface="Calibri"/>
                <a:cs typeface="Calibri"/>
                <a:sym typeface="Calibri"/>
              </a:rPr>
              <a:t> funcionalidades clave: inscripción, consulta de cupos y resolución de preguntas frecuentes.</a:t>
            </a:r>
            <a:endParaRPr sz="2800">
              <a:latin typeface="Calibri"/>
              <a:ea typeface="Calibri"/>
              <a:cs typeface="Calibri"/>
              <a:sym typeface="Calibri"/>
            </a:endParaRPr>
          </a:p>
          <a:p>
            <a:pPr indent="0" lvl="0" marL="457200" rtl="0" algn="l">
              <a:spcBef>
                <a:spcPts val="0"/>
              </a:spcBef>
              <a:spcAft>
                <a:spcPts val="0"/>
              </a:spcAft>
              <a:buNone/>
            </a:pPr>
            <a:r>
              <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eriod"/>
            </a:pPr>
            <a:r>
              <a:rPr b="1" lang="es-ES" sz="2800">
                <a:latin typeface="Calibri"/>
                <a:ea typeface="Calibri"/>
                <a:cs typeface="Calibri"/>
                <a:sym typeface="Calibri"/>
              </a:rPr>
              <a:t>Validar </a:t>
            </a:r>
            <a:r>
              <a:rPr lang="es-ES" sz="2800">
                <a:latin typeface="Calibri"/>
                <a:ea typeface="Calibri"/>
                <a:cs typeface="Calibri"/>
                <a:sym typeface="Calibri"/>
              </a:rPr>
              <a:t>y probar el prototipo con escenarios académicos simulados, ajustando su desempeño según resultados.</a:t>
            </a:r>
            <a:endParaRPr sz="2800">
              <a:latin typeface="Calibri"/>
              <a:ea typeface="Calibri"/>
              <a:cs typeface="Calibri"/>
              <a:sym typeface="Calibri"/>
            </a:endParaRPr>
          </a:p>
          <a:p>
            <a:pPr indent="0" lvl="0" marL="457200" rtl="0" algn="l">
              <a:spcBef>
                <a:spcPts val="0"/>
              </a:spcBef>
              <a:spcAft>
                <a:spcPts val="0"/>
              </a:spcAft>
              <a:buNone/>
            </a:pPr>
            <a:r>
              <a:t/>
            </a:r>
            <a:endParaRPr sz="2800">
              <a:latin typeface="Calibri"/>
              <a:ea typeface="Calibri"/>
              <a:cs typeface="Calibri"/>
              <a:sym typeface="Calibri"/>
            </a:endParaRPr>
          </a:p>
          <a:p>
            <a:pPr indent="-406400" lvl="0" marL="457200" rtl="0" algn="l">
              <a:spcBef>
                <a:spcPts val="0"/>
              </a:spcBef>
              <a:spcAft>
                <a:spcPts val="0"/>
              </a:spcAft>
              <a:buSzPts val="2800"/>
              <a:buFont typeface="Calibri"/>
              <a:buAutoNum type="arabicPeriod"/>
            </a:pPr>
            <a:r>
              <a:rPr b="1" lang="es-ES" sz="2800">
                <a:latin typeface="Calibri"/>
                <a:ea typeface="Calibri"/>
                <a:cs typeface="Calibri"/>
                <a:sym typeface="Calibri"/>
              </a:rPr>
              <a:t>Documentar</a:t>
            </a:r>
            <a:r>
              <a:rPr lang="es-ES" sz="2800">
                <a:latin typeface="Calibri"/>
                <a:ea typeface="Calibri"/>
                <a:cs typeface="Calibri"/>
                <a:sym typeface="Calibri"/>
              </a:rPr>
              <a:t> y presentar el desarrollo del proyecto, destacando aprendizajes, resultados y aportes tecnológicos.</a:t>
            </a:r>
            <a:endParaRPr sz="2800">
              <a:latin typeface="Calibri"/>
              <a:ea typeface="Calibri"/>
              <a:cs typeface="Calibri"/>
              <a:sym typeface="Calibri"/>
            </a:endParaRPr>
          </a:p>
          <a:p>
            <a:pPr indent="0" lvl="0" marL="0" rtl="0" algn="l">
              <a:spcBef>
                <a:spcPts val="0"/>
              </a:spcBef>
              <a:spcAft>
                <a:spcPts val="0"/>
              </a:spcAft>
              <a:buNone/>
            </a:pPr>
            <a:r>
              <a:t/>
            </a:r>
            <a:endParaRPr sz="2800">
              <a:latin typeface="Calibri"/>
              <a:ea typeface="Calibri"/>
              <a:cs typeface="Calibri"/>
              <a:sym typeface="Calibri"/>
            </a:endParaRPr>
          </a:p>
        </p:txBody>
      </p:sp>
      <p:pic>
        <p:nvPicPr>
          <p:cNvPr id="279" name="Google Shape;279;g38552b3f872_0_29"/>
          <p:cNvPicPr preferRelativeResize="0"/>
          <p:nvPr/>
        </p:nvPicPr>
        <p:blipFill>
          <a:blip r:embed="rId3">
            <a:alphaModFix/>
          </a:blip>
          <a:stretch>
            <a:fillRect/>
          </a:stretch>
        </p:blipFill>
        <p:spPr>
          <a:xfrm>
            <a:off x="477000" y="6543025"/>
            <a:ext cx="8047800" cy="415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g38564616196_0_19"/>
          <p:cNvSpPr txBox="1"/>
          <p:nvPr>
            <p:ph type="title"/>
          </p:nvPr>
        </p:nvSpPr>
        <p:spPr>
          <a:xfrm>
            <a:off x="4377875" y="4843025"/>
            <a:ext cx="9879600" cy="846600"/>
          </a:xfrm>
          <a:prstGeom prst="rect">
            <a:avLst/>
          </a:prstGeom>
          <a:noFill/>
          <a:ln>
            <a:noFill/>
          </a:ln>
        </p:spPr>
        <p:txBody>
          <a:bodyPr anchorCtr="0" anchor="t" bIns="0" lIns="0" spcFirstLastPara="1" rIns="0" wrap="square" tIns="0">
            <a:spAutoFit/>
          </a:bodyPr>
          <a:lstStyle/>
          <a:p>
            <a:pPr indent="0" lvl="0" marL="0" rtl="0" algn="ctr">
              <a:lnSpc>
                <a:spcPct val="100000"/>
              </a:lnSpc>
              <a:spcBef>
                <a:spcPts val="0"/>
              </a:spcBef>
              <a:spcAft>
                <a:spcPts val="0"/>
              </a:spcAft>
              <a:buSzPts val="1400"/>
              <a:buNone/>
            </a:pPr>
            <a:r>
              <a:rPr lang="es-ES" sz="5500">
                <a:solidFill>
                  <a:schemeClr val="lt1"/>
                </a:solidFill>
              </a:rPr>
              <a:t>Competencias</a:t>
            </a:r>
            <a:endParaRPr sz="300"/>
          </a:p>
        </p:txBody>
      </p:sp>
      <p:sp>
        <p:nvSpPr>
          <p:cNvPr id="285" name="Google Shape;285;g38564616196_0_19"/>
          <p:cNvSpPr txBox="1"/>
          <p:nvPr>
            <p:ph idx="4294967295" type="sldNum"/>
          </p:nvPr>
        </p:nvSpPr>
        <p:spPr>
          <a:xfrm>
            <a:off x="16711533" y="10481754"/>
            <a:ext cx="3392700" cy="277200"/>
          </a:xfrm>
          <a:prstGeom prst="rect">
            <a:avLst/>
          </a:prstGeom>
          <a:noFill/>
          <a:ln>
            <a:noFill/>
          </a:ln>
        </p:spPr>
        <p:txBody>
          <a:bodyPr anchorCtr="0" anchor="t" bIns="0" lIns="0" spcFirstLastPara="1" rIns="0" wrap="square" tIns="0">
            <a:spAutoFit/>
          </a:bodyPr>
          <a:lstStyle/>
          <a:p>
            <a:pPr indent="0" lvl="0" marL="0" rtl="0" algn="r">
              <a:lnSpc>
                <a:spcPct val="100000"/>
              </a:lnSpc>
              <a:spcBef>
                <a:spcPts val="0"/>
              </a:spcBef>
              <a:spcAft>
                <a:spcPts val="0"/>
              </a:spcAft>
              <a:buSzPts val="1800"/>
              <a:buNone/>
            </a:pPr>
            <a:fld id="{00000000-1234-1234-1234-123412341234}" type="slidenum">
              <a:rPr lang="es-ES">
                <a:solidFill>
                  <a:schemeClr val="lt1"/>
                </a:solidFill>
              </a:rPr>
              <a:t>‹#›</a:t>
            </a:fld>
            <a:endParaRPr>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8564616196_0_12"/>
          <p:cNvSpPr txBox="1"/>
          <p:nvPr>
            <p:ph idx="1" type="body"/>
          </p:nvPr>
        </p:nvSpPr>
        <p:spPr>
          <a:xfrm>
            <a:off x="207450" y="1155450"/>
            <a:ext cx="4863600" cy="554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rgbClr val="000000"/>
              </a:buClr>
              <a:buSzPts val="1400"/>
              <a:buFont typeface="Arial"/>
              <a:buNone/>
            </a:pPr>
            <a:r>
              <a:rPr lang="es-ES" sz="3600"/>
              <a:t>Competencias </a:t>
            </a:r>
            <a:endParaRPr sz="3600"/>
          </a:p>
        </p:txBody>
      </p:sp>
      <p:sp>
        <p:nvSpPr>
          <p:cNvPr id="291" name="Google Shape;291;g38564616196_0_12"/>
          <p:cNvSpPr txBox="1"/>
          <p:nvPr/>
        </p:nvSpPr>
        <p:spPr>
          <a:xfrm>
            <a:off x="207450" y="2286375"/>
            <a:ext cx="11956200" cy="893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ES" sz="3400">
                <a:latin typeface="Calibri"/>
                <a:ea typeface="Calibri"/>
                <a:cs typeface="Calibri"/>
                <a:sym typeface="Calibri"/>
              </a:rPr>
              <a:t>Competencias aplicadas:</a:t>
            </a:r>
            <a:endParaRPr b="1" sz="3400">
              <a:latin typeface="Calibri"/>
              <a:ea typeface="Calibri"/>
              <a:cs typeface="Calibri"/>
              <a:sym typeface="Calibri"/>
            </a:endParaRPr>
          </a:p>
          <a:p>
            <a:pPr indent="0" lvl="0" marL="0" rtl="0" algn="l">
              <a:spcBef>
                <a:spcPts val="0"/>
              </a:spcBef>
              <a:spcAft>
                <a:spcPts val="0"/>
              </a:spcAft>
              <a:buNone/>
            </a:pPr>
            <a:r>
              <a:rPr lang="es-ES" sz="3200">
                <a:latin typeface="Calibri"/>
                <a:ea typeface="Calibri"/>
                <a:cs typeface="Calibri"/>
                <a:sym typeface="Calibri"/>
              </a:rPr>
              <a:t>Desarrollar soluciones de software aplicando metodologías y tecnologías de la informática.</a:t>
            </a:r>
            <a:endParaRPr sz="3200">
              <a:latin typeface="Calibri"/>
              <a:ea typeface="Calibri"/>
              <a:cs typeface="Calibri"/>
              <a:sym typeface="Calibri"/>
            </a:endParaRPr>
          </a:p>
          <a:p>
            <a:pPr indent="0" lvl="0" marL="0" rtl="0" algn="l">
              <a:spcBef>
                <a:spcPts val="0"/>
              </a:spcBef>
              <a:spcAft>
                <a:spcPts val="0"/>
              </a:spcAft>
              <a:buNone/>
            </a:pPr>
            <a:r>
              <a:rPr lang="es-ES" sz="3200">
                <a:latin typeface="Calibri"/>
                <a:ea typeface="Calibri"/>
                <a:cs typeface="Calibri"/>
                <a:sym typeface="Calibri"/>
              </a:rPr>
              <a:t>Utilizar técnicas de Inteligencia Artificial y automatización para resolver problemáticas reales.</a:t>
            </a:r>
            <a:endParaRPr sz="3200">
              <a:latin typeface="Calibri"/>
              <a:ea typeface="Calibri"/>
              <a:cs typeface="Calibri"/>
              <a:sym typeface="Calibri"/>
            </a:endParaRPr>
          </a:p>
          <a:p>
            <a:pPr indent="0" lvl="0" marL="0" rtl="0" algn="l">
              <a:spcBef>
                <a:spcPts val="0"/>
              </a:spcBef>
              <a:spcAft>
                <a:spcPts val="0"/>
              </a:spcAft>
              <a:buNone/>
            </a:pPr>
            <a:r>
              <a:rPr lang="es-ES" sz="3200">
                <a:latin typeface="Calibri"/>
                <a:ea typeface="Calibri"/>
                <a:cs typeface="Calibri"/>
                <a:sym typeface="Calibri"/>
              </a:rPr>
              <a:t>Integrar sistemas y servicios orientados a la mejora de procesos institucionales.</a:t>
            </a:r>
            <a:endParaRPr sz="3200">
              <a:latin typeface="Calibri"/>
              <a:ea typeface="Calibri"/>
              <a:cs typeface="Calibri"/>
              <a:sym typeface="Calibri"/>
            </a:endParaRPr>
          </a:p>
          <a:p>
            <a:pPr indent="0" lvl="0" marL="0" rtl="0" algn="l">
              <a:spcBef>
                <a:spcPts val="0"/>
              </a:spcBef>
              <a:spcAft>
                <a:spcPts val="0"/>
              </a:spcAft>
              <a:buNone/>
            </a:pPr>
            <a:r>
              <a:rPr lang="es-ES" sz="3200">
                <a:latin typeface="Calibri"/>
                <a:ea typeface="Calibri"/>
                <a:cs typeface="Calibri"/>
                <a:sym typeface="Calibri"/>
              </a:rPr>
              <a:t>Gestionar proyectos de desarrollo tecnológico considerando plazos y recursos.</a:t>
            </a:r>
            <a:endParaRPr sz="3200">
              <a:latin typeface="Calibri"/>
              <a:ea typeface="Calibri"/>
              <a:cs typeface="Calibri"/>
              <a:sym typeface="Calibri"/>
            </a:endParaRPr>
          </a:p>
          <a:p>
            <a:pPr indent="0" lvl="0" marL="0" rtl="0" algn="l">
              <a:spcBef>
                <a:spcPts val="0"/>
              </a:spcBef>
              <a:spcAft>
                <a:spcPts val="0"/>
              </a:spcAft>
              <a:buNone/>
            </a:pPr>
            <a:r>
              <a:t/>
            </a:r>
            <a:endParaRPr sz="3200">
              <a:latin typeface="Calibri"/>
              <a:ea typeface="Calibri"/>
              <a:cs typeface="Calibri"/>
              <a:sym typeface="Calibri"/>
            </a:endParaRPr>
          </a:p>
          <a:p>
            <a:pPr indent="0" lvl="0" marL="0" rtl="0" algn="l">
              <a:spcBef>
                <a:spcPts val="0"/>
              </a:spcBef>
              <a:spcAft>
                <a:spcPts val="0"/>
              </a:spcAft>
              <a:buNone/>
            </a:pPr>
            <a:r>
              <a:rPr b="1" lang="es-ES" sz="3400">
                <a:latin typeface="Calibri"/>
                <a:ea typeface="Calibri"/>
                <a:cs typeface="Calibri"/>
                <a:sym typeface="Calibri"/>
              </a:rPr>
              <a:t>Relación con el proyecto:</a:t>
            </a:r>
            <a:endParaRPr b="1" sz="3400">
              <a:latin typeface="Calibri"/>
              <a:ea typeface="Calibri"/>
              <a:cs typeface="Calibri"/>
              <a:sym typeface="Calibri"/>
            </a:endParaRPr>
          </a:p>
          <a:p>
            <a:pPr indent="0" lvl="0" marL="0" rtl="0" algn="l">
              <a:spcBef>
                <a:spcPts val="0"/>
              </a:spcBef>
              <a:spcAft>
                <a:spcPts val="0"/>
              </a:spcAft>
              <a:buNone/>
            </a:pPr>
            <a:r>
              <a:rPr lang="es-ES" sz="3200">
                <a:latin typeface="Calibri"/>
                <a:ea typeface="Calibri"/>
                <a:cs typeface="Calibri"/>
                <a:sym typeface="Calibri"/>
              </a:rPr>
              <a:t>El chatbot aplica IA y automatización en un proceso real de inscripción.</a:t>
            </a:r>
            <a:endParaRPr sz="3200">
              <a:latin typeface="Calibri"/>
              <a:ea typeface="Calibri"/>
              <a:cs typeface="Calibri"/>
              <a:sym typeface="Calibri"/>
            </a:endParaRPr>
          </a:p>
          <a:p>
            <a:pPr indent="0" lvl="0" marL="0" rtl="0" algn="l">
              <a:spcBef>
                <a:spcPts val="0"/>
              </a:spcBef>
              <a:spcAft>
                <a:spcPts val="0"/>
              </a:spcAft>
              <a:buNone/>
            </a:pPr>
            <a:r>
              <a:rPr lang="es-ES" sz="3200">
                <a:latin typeface="Calibri"/>
                <a:ea typeface="Calibri"/>
                <a:cs typeface="Calibri"/>
                <a:sym typeface="Calibri"/>
              </a:rPr>
              <a:t>Se integra con bases de datos para manejar información académica.</a:t>
            </a:r>
            <a:endParaRPr sz="3200">
              <a:latin typeface="Calibri"/>
              <a:ea typeface="Calibri"/>
              <a:cs typeface="Calibri"/>
              <a:sym typeface="Calibri"/>
            </a:endParaRPr>
          </a:p>
          <a:p>
            <a:pPr indent="0" lvl="0" marL="0" rtl="0" algn="l">
              <a:spcBef>
                <a:spcPts val="0"/>
              </a:spcBef>
              <a:spcAft>
                <a:spcPts val="0"/>
              </a:spcAft>
              <a:buNone/>
            </a:pPr>
            <a:r>
              <a:rPr lang="es-ES" sz="3200">
                <a:latin typeface="Calibri"/>
                <a:ea typeface="Calibri"/>
                <a:cs typeface="Calibri"/>
                <a:sym typeface="Calibri"/>
              </a:rPr>
              <a:t>Se gestiona con metodología ágil (Scrum), demostrando competencias de planificación y trabajo en equipo.</a:t>
            </a:r>
            <a:endParaRPr sz="3200">
              <a:latin typeface="Calibri"/>
              <a:ea typeface="Calibri"/>
              <a:cs typeface="Calibri"/>
              <a:sym typeface="Calibri"/>
            </a:endParaRPr>
          </a:p>
        </p:txBody>
      </p:sp>
      <p:pic>
        <p:nvPicPr>
          <p:cNvPr id="292" name="Google Shape;292;g38564616196_0_12"/>
          <p:cNvPicPr preferRelativeResize="0"/>
          <p:nvPr/>
        </p:nvPicPr>
        <p:blipFill>
          <a:blip r:embed="rId3">
            <a:alphaModFix/>
          </a:blip>
          <a:stretch>
            <a:fillRect/>
          </a:stretch>
        </p:blipFill>
        <p:spPr>
          <a:xfrm>
            <a:off x="12727400" y="3893725"/>
            <a:ext cx="6833325" cy="3817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2021-04-02T01:36:00Z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ies>
</file>