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resgen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resgen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resgen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resgen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resgen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resgen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resgen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resgen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resgen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resgen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resgen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resgen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resgen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resgen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resgen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resgen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resgen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resgen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resgen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resgen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resgen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resgen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resgen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resgen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resgen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resgen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resgen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resgen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65527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4024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240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304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4210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4140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5413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79710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77183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819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1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347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776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739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651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9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6631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6990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718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274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Здоровый образ жизни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Продукты здорового питания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Основа здорового питания — высокое потребление разнообразной растительной пищи. Многие вещества, содержащиеся в растительной пище, обладают антиоксидантными и противовоспалительными свойствами, препятствуют тромбообразованию, регулируют артериальное давление, активность ферментов, нормализуют уровень глюкозы в крови, корректируют липидный профиль, влияют на экспрессию генов и сигнальные пути, улучшают состояние миокарда, а также влияют на некоторые биомаркеры, ассоциированные с сердечно-сосудистыми заболеваниями.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4832400" y="45179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Антиоксиданты</a:t>
            </a:r>
            <a:endParaRPr dirty="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2731738" cy="33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2731738" cy="336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Продукты питания, полезные при умеренном потреблении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Клинические и эпидемиологические исследования показывают, что продукты, богатые какао, снижают риск сердечно-сосудистых заболеваний, так как какао имеет высокое содержание полифенолов, особенно флавоноидов. Потребление темного шоколада может способствовать чувству насыщения и снижения калорийности питания. В то же время неумеренное потребление шоколадных конфет ассоциировано с увеличением массы тела, без увеличения при этом рисков сердечной недостаточности.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832400" y="45179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КакаоКакао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417" y="1143000"/>
            <a:ext cx="2243666" cy="33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417" y="1143000"/>
            <a:ext cx="2243666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Нездоровое питание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 повышенными рисками смертности от всех причин связано потребление красного мяса, особенно переработанного (колбасы, сосиски, бекон), подслащенных напитков (большинство из которых — популярные газированные напитки). Таким образом, избыточное потребление групп продуктов ассоциировано с распространённостью хронических неинфекционных заболеваний и смертности от всех причин, что позволяет называть их продуктами нездорового питания или вредными продуктами питания.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4832400" y="400521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Красное мясо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995363"/>
            <a:ext cx="40005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Физическая активность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Люди, которые занимаются физической активностью и спортом, реже страдают рядом заболеваний, в том числе, болезнями сердца и онкологическими заболеваниями. Кроме того, они чаще имеют здоровую массу тела и состав тканей.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2"/>
          </p:nvPr>
        </p:nvSpPr>
        <p:spPr>
          <a:xfrm>
            <a:off x="4832400" y="41877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Шагомер</a:t>
            </a:r>
            <a:endParaRPr dirty="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818" y="812800"/>
            <a:ext cx="2522864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818" y="812800"/>
            <a:ext cx="2522864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Формирование здорового образа жизни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Формирование образа жизни, способствующего укреплению здоровья человека, осуществляется на трёх уровнях:социальном: пропаганда, информационно-просветительская работа; инфраструктурном: конкретные условия в основных сферах жизнедеятельности человека (наличие свободного времени, материальных средств), профилактические учреждения, экологический контроль; личностном: система ценностных ориентиров человека, стандартизация бытового уклада.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4832400" y="373679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Пропаганда</a:t>
            </a:r>
            <a:endParaRPr dirty="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4000500" cy="258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4000500" cy="258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История становления и современная актуальность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конце XIV века средневековый медицинский трактат «Tacuinum sanitatis» на латинском языке рассказывал о здоровом образе жизни. Прототипом этой книги мог стать труд багдадского учёного и врача Ибн Бутлана «Поддержание здоровья». Значительно больше внимания, нежели лечебным травам, в книге уделено описанию полезных и вредных свойств тех или иных видов пищи и съедобных растений, также приведены шесть условий сохранения здоровья.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2"/>
          </p:nvPr>
        </p:nvSpPr>
        <p:spPr>
          <a:xfrm>
            <a:off x="4832400" y="78623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Tacuinum sanitatisСредневековая медицинаСредневековая медицина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27" y="1143000"/>
            <a:ext cx="2588846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27" y="1143000"/>
            <a:ext cx="2588846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0" y="1143000"/>
            <a:ext cx="4000500" cy="33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Здоровый образ жизни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Здорóвый óбраз жи́зни (ЗОЖ) — образ жизни человека, помогающий сохранить здоровье и снизить риск неинфекционных заболеваний (НИЗ) путём контроля над поведенческими факторами риска.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Ключевые аспекты </a:t>
            </a:r>
            <a:r>
              <a:rPr lang="ru-RU" dirty="0"/>
              <a:t>ЗОЖ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Всемирная организация здравоохранения указывает, что неинфекционные заболевания в 70 % случаев являются причиной преждевременной смерти, поэтому укрепление здоровья, важной частью которого является здоровый образ жизни, является важным делом, и ВОЗ считает развертывание ориентированных на нужды людей служб первичной медико-санитарной помощи, которые, в дополнение к оказанию медицинской помощи, в первую очередь направлены на формирование здорового образа жизни и профилактику неинфекционных заболеванийНаиболее важными аспектами для</a:t>
            </a:r>
            <a:r>
              <a:rPr lang="ru-RU" dirty="0"/>
              <a:t> ЗОЖ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389681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Всемирная организация здравоохранения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4000500" cy="274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43000"/>
            <a:ext cx="4000500" cy="274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Образ жизни и здоровье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Исследования показывают, что здоровый образ жизни способен привести к значительному увеличению продолжительности жизни. Исследование в Германии показало, что ЗОЖ ассоциирован с увеличением ожидаемой продолжительности жизни после 40 лет на 13—17 лет. Исследование в США говорит об увеличении ожидаемой продолжительности жизни после 50 лет на 12-14 лет.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9A955-E36D-62EF-1E25-DEBD9921D8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Отказ от табака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Последствием курения является сокращение продолжительности жизни в среднем на 10 лет. Потребление табака ассоциировано с повышением отношения рисков смерти среди курящих мужчин в России в 1,6 раз в сравнении с некурящими, при этом, с курением связано 23 % смертей среди мужчин. Среди потерь от табакокурения 48 % смертности приходится на сердечно-сосудистые и метаболические заболевания, 33 % на онкологические заболевания, 18 % на респираторные, и 1 % на другие причины смерти.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652190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Метаболические заболеванияСердечно-сосудистые заболеванияСердечно-сосудистые заболевания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63384"/>
            <a:ext cx="4000500" cy="266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63384"/>
            <a:ext cx="4000500" cy="266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0" y="1163384"/>
            <a:ext cx="4000500" cy="266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Отказ от употребления алкоголя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По данным Всемирной организации здравоохранения, вредное употребление алкоголя является причинным фактором более чем 200 нарушений здоровья, связанных с болезнями и травмами. Употребление алкоголя — причина не только высокой смертности, но и заболеваемости, преступности, травматизма, дорожно-транспортных происшествий, домашнего и бытового насилия. В настоящий момент ведутся дискуссии о том, существует ли кардиопротективный эффект малых доз алкоголя.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Здоровое питание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Здоровое питание является важнейшим средством профилактики развития целого ряда неинфекционных заболеваний и способствует увеличению здоровой продолжительности жизни.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Ожирение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Ожирение является фактором риска развития таких заболеваний как диабет, сердечно-сосудистые заболевания, болезни печени, желчного пузыря, пищевода, гормональные нарушения, включая поликистозный синдром яичников и гипогонадизм, нарушения опорно-двигательной системы, в том числе остеоартроз, и некоторые онкологические заболевания (в том числе рак эндометрия, молочной железы, яичника, предстательной железы, печени, желчного пузыря, почки и толстой кишки и т. д.)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xfrm>
            <a:off x="4832400" y="3837191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Сердечно-сосудистые заболевания</a:t>
            </a:r>
            <a:endParaRPr dirty="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63384"/>
            <a:ext cx="4000500" cy="266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1163384"/>
            <a:ext cx="4000500" cy="266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Диеты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Диеты здорового питания ассоциированы со значительным снижением риска смертности от всех причин (на 22 %), сердечно-сосудистых заболеваний (22 %), рака (15 %) и сахарного диабета 2-го типа (22 %).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838</Words>
  <Application>Microsoft Office PowerPoint</Application>
  <PresentationFormat>Экран (16:9)</PresentationFormat>
  <Paragraphs>38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Здоровый образ жизни</vt:lpstr>
      <vt:lpstr>Здоровый образ жизни</vt:lpstr>
      <vt:lpstr>Ключевые аспекты ЗОЖ</vt:lpstr>
      <vt:lpstr>Образ жизни и здоровье</vt:lpstr>
      <vt:lpstr>Отказ от табака</vt:lpstr>
      <vt:lpstr>Отказ от употребления алкоголя</vt:lpstr>
      <vt:lpstr>Здоровое питание</vt:lpstr>
      <vt:lpstr>Ожирение</vt:lpstr>
      <vt:lpstr>Диеты</vt:lpstr>
      <vt:lpstr>Продукты здорового питания</vt:lpstr>
      <vt:lpstr>Продукты питания, полезные при умеренном потреблении</vt:lpstr>
      <vt:lpstr>Нездоровое питание</vt:lpstr>
      <vt:lpstr>Физическая активность</vt:lpstr>
      <vt:lpstr>Формирование здорового образа жизни</vt:lpstr>
      <vt:lpstr>История становления и современная 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Здоровый образ жизни</dc:title>
  <dc:creator>ренат губайдуллин</dc:creator>
  <cp:lastModifiedBy>ренат губайдуллин</cp:lastModifiedBy>
  <cp:revision>3</cp:revision>
  <dcterms:modified xsi:type="dcterms:W3CDTF">2023-04-09T19:22:50Z</dcterms:modified>
</cp:coreProperties>
</file>