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1" d="100"/>
          <a:sy n="71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DDC-7483-4F9E-BEB9-AD57BE8018EB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0E1-F39C-4EC6-92A8-E6E7C7D79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28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DDC-7483-4F9E-BEB9-AD57BE8018EB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0E1-F39C-4EC6-92A8-E6E7C7D79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00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DDC-7483-4F9E-BEB9-AD57BE8018EB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0E1-F39C-4EC6-92A8-E6E7C7D79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8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DDC-7483-4F9E-BEB9-AD57BE8018EB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0E1-F39C-4EC6-92A8-E6E7C7D79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59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DDC-7483-4F9E-BEB9-AD57BE8018EB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0E1-F39C-4EC6-92A8-E6E7C7D79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1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DDC-7483-4F9E-BEB9-AD57BE8018EB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0E1-F39C-4EC6-92A8-E6E7C7D79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28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DDC-7483-4F9E-BEB9-AD57BE8018EB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0E1-F39C-4EC6-92A8-E6E7C7D79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DDC-7483-4F9E-BEB9-AD57BE8018EB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0E1-F39C-4EC6-92A8-E6E7C7D79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71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DDC-7483-4F9E-BEB9-AD57BE8018EB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0E1-F39C-4EC6-92A8-E6E7C7D79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1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DDC-7483-4F9E-BEB9-AD57BE8018EB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0E1-F39C-4EC6-92A8-E6E7C7D79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39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DDC-7483-4F9E-BEB9-AD57BE8018EB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0E1-F39C-4EC6-92A8-E6E7C7D79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0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8DDC-7483-4F9E-BEB9-AD57BE8018EB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D0E1-F39C-4EC6-92A8-E6E7C7D79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86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86075" y="30670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86075" y="30670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886075" y="30670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" y="0"/>
            <a:ext cx="12195335" cy="68561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94" y="1999117"/>
            <a:ext cx="4990012" cy="234651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 bwMode="white">
          <a:xfrm>
            <a:off x="4321606" y="2894152"/>
            <a:ext cx="35911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buSzPts val="1000"/>
              <a:tabLst>
                <a:tab pos="457200" algn="l"/>
              </a:tabLst>
            </a:pPr>
            <a:r>
              <a:rPr lang="en-US" sz="4000" dirty="0">
                <a:solidFill>
                  <a:srgbClr val="FFFFFF"/>
                </a:solidFill>
                <a:latin typeface="Hardpixel" panose="02000506000000020004" pitchFamily="50" charset="0"/>
                <a:ea typeface="Times New Roman" panose="02020603050405020304" pitchFamily="18" charset="0"/>
                <a:cs typeface="Segoe UI" panose="020B0502040204020203" pitchFamily="34" charset="0"/>
              </a:rPr>
              <a:t>Block Master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0960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74"/>
            <a:ext cx="12195335" cy="68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74"/>
            <a:ext cx="12195335" cy="6856126"/>
          </a:xfrm>
          <a:prstGeom prst="rect">
            <a:avLst/>
          </a:prstGeom>
        </p:spPr>
      </p:pic>
      <p:pic>
        <p:nvPicPr>
          <p:cNvPr id="1026" name="Picture 2" descr="Иллюстрация к проекту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5" t="25086" r="23826" b="23695"/>
          <a:stretch/>
        </p:blipFill>
        <p:spPr bwMode="auto">
          <a:xfrm>
            <a:off x="3657600" y="2043255"/>
            <a:ext cx="4876800" cy="27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737" y="3429936"/>
            <a:ext cx="581191" cy="5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701246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99" y="2642736"/>
            <a:ext cx="7189017" cy="4041849"/>
          </a:xfrm>
        </p:spPr>
      </p:pic>
      <p:sp>
        <p:nvSpPr>
          <p:cNvPr id="6" name="Прямоугольник 5"/>
          <p:cNvSpPr/>
          <p:nvPr/>
        </p:nvSpPr>
        <p:spPr>
          <a:xfrm>
            <a:off x="10023231" y="5514535"/>
            <a:ext cx="1610751" cy="44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8200" y="2242626"/>
            <a:ext cx="1034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В настройках можно отрегулировать размеры окна и громкость музыки.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Hardpixel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252"/>
          </a:xfrm>
        </p:spPr>
      </p:pic>
      <p:sp>
        <p:nvSpPr>
          <p:cNvPr id="5" name="TextBox 4"/>
          <p:cNvSpPr txBox="1"/>
          <p:nvPr/>
        </p:nvSpPr>
        <p:spPr bwMode="gray">
          <a:xfrm>
            <a:off x="2387108" y="2196019"/>
            <a:ext cx="95466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Игра в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жанре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платформер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 с элементами головоломки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.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Hardpixel" panose="02000506000000020004" pitchFamily="50" charset="0"/>
            </a:endParaRPr>
          </a:p>
          <a:p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ardpixel" panose="0200050600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В игре будет доступно 3 уровня с разными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локациями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.</a:t>
            </a: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ardpixel" panose="0200050600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Передвижение игрока по 2D 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миру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за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счёт стрелочек.</a:t>
            </a:r>
          </a:p>
          <a:p>
            <a:endParaRPr lang="ru-RU" dirty="0"/>
          </a:p>
          <a:p>
            <a:endParaRPr lang="ru-RU" sz="2000" dirty="0">
              <a:latin typeface="Hardpixel" panose="02000506000000020004" pitchFamily="50" charset="0"/>
            </a:endParaRPr>
          </a:p>
          <a:p>
            <a:endParaRPr lang="ru-RU" sz="2000" dirty="0">
              <a:latin typeface="Hardpixel" panose="02000506000000020004" pitchFamily="50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2626"/>
            <a:ext cx="1290637" cy="14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701246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40" y="3350622"/>
            <a:ext cx="5681284" cy="30109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3350623"/>
            <a:ext cx="54655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Благодаря инвентарю герой может: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самостоятельно ставить блоки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увеличивать свой прыжок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прибавлять себе скорость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стрелять из пистолета и т.д.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Hardpixel" panose="02000506000000020004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242626"/>
            <a:ext cx="10181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Игрок, перемещаясь по уровню, имеет доступ к инвентарю, расположенному снизу экрана.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8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70124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12" y="3350623"/>
            <a:ext cx="4673012" cy="252925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8"/>
          <a:stretch/>
        </p:blipFill>
        <p:spPr>
          <a:xfrm>
            <a:off x="7408948" y="3350623"/>
            <a:ext cx="3953427" cy="2529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373938"/>
            <a:ext cx="10778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dpixel" panose="02000506000000020004" pitchFamily="50" charset="0"/>
              </a:rPr>
              <a:t>Каждый предмет из инвентаря имеет ограниченное количество.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Hardpixel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5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23514" y="1257300"/>
            <a:ext cx="3282043" cy="4033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3914" y="1690688"/>
            <a:ext cx="3657600" cy="3599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147457" y="4327071"/>
            <a:ext cx="3804557" cy="963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51514" y="1469571"/>
            <a:ext cx="4278086" cy="89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Иллюстрация к проект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9" y="0"/>
            <a:ext cx="121986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6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82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Hardpixel</vt:lpstr>
      <vt:lpstr>Segoe UI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13</cp:revision>
  <dcterms:created xsi:type="dcterms:W3CDTF">2022-01-07T13:23:52Z</dcterms:created>
  <dcterms:modified xsi:type="dcterms:W3CDTF">2022-01-07T15:16:51Z</dcterms:modified>
</cp:coreProperties>
</file>