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3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40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72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80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2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25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0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4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0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6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0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3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4649-7679-42B1-9A23-0B65653238A2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BA697D-ABE5-44B3-B0A8-A33802F813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3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8510F-70D9-44BC-B44D-72822E915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BD7B19-F427-4B28-867C-C345554B3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1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97982-5104-486A-92A6-5C721FA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/>
              <a:t>1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FB49D0E-291B-46AD-8264-CD5188A3A0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E9DB8D-DADD-44B4-B24A-443ECADC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5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5179-076D-47B2-BC60-F73A9CAA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1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809FB7-CD19-430B-AE34-9560379F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28800"/>
            <a:ext cx="8596668" cy="42125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85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4910C-54A3-4F66-B758-8A6ED237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D384A-E9E4-4604-92E2-E78DEAAC5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4910C-54A3-4F66-B758-8A6ED237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D384A-E9E4-4604-92E2-E78DEAAC5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0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Презентация PowerPoint</vt:lpstr>
      <vt:lpstr>1</vt:lpstr>
      <vt:lpstr>2</vt:lpstr>
      <vt:lpstr>3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5071</dc:creator>
  <cp:lastModifiedBy>5071</cp:lastModifiedBy>
  <cp:revision>2</cp:revision>
  <dcterms:created xsi:type="dcterms:W3CDTF">2021-10-29T10:33:32Z</dcterms:created>
  <dcterms:modified xsi:type="dcterms:W3CDTF">2021-11-04T20:03:40Z</dcterms:modified>
</cp:coreProperties>
</file>