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39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72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91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45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7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8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02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6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D733-5E6E-42CA-9346-8CA31F67F21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94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FBD733-5E6E-42CA-9346-8CA31F67F21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90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BD733-5E6E-42CA-9346-8CA31F67F21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B57450-9DA8-493B-B190-9C6FD7CB1E6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58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311778-943B-4404-ACAF-184AA7865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3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8BF2A9-3176-445B-8155-3DE9C7968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DE6CB-F048-466D-B02D-9D5AA5285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431984"/>
          </a:xfrm>
        </p:spPr>
        <p:txBody>
          <a:bodyPr>
            <a:normAutofit/>
          </a:bodyPr>
          <a:lstStyle/>
          <a:p>
            <a:pPr algn="l"/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624B9F-345E-445C-987A-4D0454828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pPr algn="l"/>
            <a:endParaRPr lang="ru-RU" sz="16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4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894BB-AFC8-4EF2-9C65-76D9B5A3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403374"/>
            <a:ext cx="5532328" cy="1922299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C081E55E-1694-468D-81F3-8BA1109111C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898CFE-358A-4128-9122-AE15632EA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329" y="2467932"/>
            <a:ext cx="5524404" cy="209013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87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BB996-F9FF-48F9-8A43-91ADF10B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880984" cy="4584527"/>
          </a:xfrm>
        </p:spPr>
        <p:txBody>
          <a:bodyPr anchor="t">
            <a:norm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</a:rPr>
              <a:t>2</a:t>
            </a:r>
            <a:endParaRPr lang="ru-RU" sz="3600" dirty="0">
              <a:solidFill>
                <a:srgbClr val="FFFFFF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1125DD-8D70-492B-A25B-E78CAA0C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3720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91285-8BB9-4ACE-A293-3E9D16C2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11CFB-7C55-47F6-B902-F142C1F8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3703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91285-8BB9-4ACE-A293-3E9D16C2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A11CFB-7C55-47F6-B902-F142C1F8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4130530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Галерея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4</Words>
  <Application>Microsoft Office PowerPoint</Application>
  <PresentationFormat>Широкоэкранный</PresentationFormat>
  <Paragraphs>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Rockwell</vt:lpstr>
      <vt:lpstr>Галерея</vt:lpstr>
      <vt:lpstr>Презентация PowerPoint</vt:lpstr>
      <vt:lpstr>1</vt:lpstr>
      <vt:lpstr>2</vt:lpstr>
      <vt:lpstr>3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5071</dc:creator>
  <cp:lastModifiedBy>5071</cp:lastModifiedBy>
  <cp:revision>8</cp:revision>
  <dcterms:created xsi:type="dcterms:W3CDTF">2021-10-29T10:35:06Z</dcterms:created>
  <dcterms:modified xsi:type="dcterms:W3CDTF">2021-11-04T19:51:18Z</dcterms:modified>
</cp:coreProperties>
</file>