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45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8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8A1E0A-BDD7-4BF4-9056-AAC5FF78D1B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BE2C9-925C-4149-AE9F-38B68DEB6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D2A376-F584-4C69-B6AA-879057E7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5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CF265-F70E-4DDE-82DF-6EB97EFC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EBE19132-8EFF-4199-A4AF-8A736D745C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4E857E-E71C-4F61-BAAB-A85CC83E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CD8A4-5A4D-44AC-A580-0F9212B9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1EAB7-BC69-43A4-8C22-0ECEBA2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ru-RU" sz="2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9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FB7AEF-EBE4-4D09-8CB7-8EABCB3BE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FEBEB-E7DF-4119-99EC-3C2C5F3C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2A78A-74AD-4950-846B-0BD20D48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3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5F227-C9F5-44BC-8ECE-188763D8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73026-E31A-4451-987F-EA1A56A7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1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2A78A-74AD-4950-846B-0BD20D48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3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73026-E31A-4451-987F-EA1A56A7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1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1</vt:lpstr>
      <vt:lpstr>2</vt:lpstr>
      <vt:lpstr>3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5071</dc:creator>
  <cp:lastModifiedBy>5071</cp:lastModifiedBy>
  <cp:revision>2</cp:revision>
  <dcterms:created xsi:type="dcterms:W3CDTF">2021-10-29T10:36:01Z</dcterms:created>
  <dcterms:modified xsi:type="dcterms:W3CDTF">2021-11-04T20:04:08Z</dcterms:modified>
</cp:coreProperties>
</file>