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65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9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5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0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5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2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8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8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45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FBD733-5E6E-42CA-9346-8CA31F67F21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3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D733-5E6E-42CA-9346-8CA31F67F21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9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DE6CB-F048-466D-B02D-9D5AA5285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624B9F-345E-445C-987A-4D0454828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4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894BB-AFC8-4EF2-9C65-76D9B5A3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015" y="804519"/>
            <a:ext cx="3281924" cy="443136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12530-E3B8-4CA2-95E8-FCEF137E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04520"/>
            <a:ext cx="6102559" cy="4431359"/>
          </a:xfrm>
        </p:spPr>
        <p:txBody>
          <a:bodyPr>
            <a:normAutofit/>
          </a:bodyPr>
          <a:lstStyle/>
          <a:p>
            <a:endParaRPr lang="ru-R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24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7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BB996-F9FF-48F9-8A43-91ADF10B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959A3-D9BD-47D0-B467-E1362E90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91285-8BB9-4ACE-A293-3E9D16C2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11CFB-7C55-47F6-B902-F142C1F8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03950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</Words>
  <Application>Microsoft Office PowerPoint</Application>
  <PresentationFormat>Широкоэкранный</PresentationFormat>
  <Paragraphs>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Галерея</vt:lpstr>
      <vt:lpstr>Презентация PowerPoint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5071</dc:creator>
  <cp:lastModifiedBy>5071</cp:lastModifiedBy>
  <cp:revision>1</cp:revision>
  <dcterms:created xsi:type="dcterms:W3CDTF">2021-10-29T10:35:06Z</dcterms:created>
  <dcterms:modified xsi:type="dcterms:W3CDTF">2021-10-29T10:35:51Z</dcterms:modified>
</cp:coreProperties>
</file>