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36e08f16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36e08f16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36e08f16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36e08f16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6e08f16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36e08f16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36e08f16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36e08f16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36e08f16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36e08f16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36e08f16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36e08f16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248775" y="126650"/>
            <a:ext cx="4359900" cy="4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AQUASPORT SE</a:t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 txBox="1"/>
          <p:nvPr/>
        </p:nvSpPr>
        <p:spPr>
          <a:xfrm>
            <a:off x="1788100" y="747500"/>
            <a:ext cx="5396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Üdvözöljük uszodánk hivatalos weboldalán!</a:t>
            </a:r>
            <a:endParaRPr sz="18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Fedezze fel szolgáltatásainkat, programjainkat, és minden információt, amire csak szüksége lehet a látogatáshoz</a:t>
            </a:r>
            <a:r>
              <a:rPr lang="hu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1569250" y="1972650"/>
            <a:ext cx="64917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Célunk az egészséges életmód támogatása és a vízi sportok népszerűsítése minden korosztály számára.</a:t>
            </a:r>
            <a:endParaRPr sz="20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ctrTitle"/>
          </p:nvPr>
        </p:nvSpPr>
        <p:spPr>
          <a:xfrm>
            <a:off x="1569250" y="1972650"/>
            <a:ext cx="6102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Uszodánkban többféle medence áll rendelkezésre: versenymedence, tanmedence és élménymedence.</a:t>
            </a:r>
            <a:endParaRPr sz="20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Mindegyik korszerű vízkezeléssel és biztonsági felszerelésekkel ellátva.</a:t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ctrTitle"/>
          </p:nvPr>
        </p:nvSpPr>
        <p:spPr>
          <a:xfrm>
            <a:off x="1569250" y="1972650"/>
            <a:ext cx="6102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Úszásoktatás gyerekeknek és felnőtteknek, vízi torna, szauna, wellness szolgáltatások.</a:t>
            </a:r>
            <a:endParaRPr sz="20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Rendszeres családi és sporteseményekkel várjuk vendégeinket.</a:t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1583850" y="1958025"/>
            <a:ext cx="6102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Aktuális belépőjegy- és bérletárainkat weboldalunkon naprakészen megtalálja.</a:t>
            </a:r>
            <a:endParaRPr sz="20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ctrTitle"/>
          </p:nvPr>
        </p:nvSpPr>
        <p:spPr>
          <a:xfrm>
            <a:off x="1929675" y="2311200"/>
            <a:ext cx="6102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Nézzen körül virtuálisan!</a:t>
            </a:r>
            <a:br>
              <a:rPr lang="hu" sz="2085">
                <a:latin typeface="Arial"/>
                <a:ea typeface="Arial"/>
                <a:cs typeface="Arial"/>
                <a:sym typeface="Arial"/>
              </a:rPr>
            </a:br>
            <a:r>
              <a:rPr lang="hu" sz="2085">
                <a:latin typeface="Arial"/>
                <a:ea typeface="Arial"/>
                <a:cs typeface="Arial"/>
                <a:sym typeface="Arial"/>
              </a:rPr>
              <a:t> Fotógalériánkban ízelítőt kaphat az uszoda hangulatából, medencéinkről és szolgáltatásainkról.</a:t>
            </a:r>
            <a:endParaRPr sz="20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FEAFB"/>
            </a:gs>
            <a:gs pos="100000">
              <a:srgbClr val="6E9CE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ctrTitle"/>
          </p:nvPr>
        </p:nvSpPr>
        <p:spPr>
          <a:xfrm>
            <a:off x="1569250" y="1972650"/>
            <a:ext cx="6102300" cy="52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Kérdése van? Lépjen velünk kapcsolatba!</a:t>
            </a:r>
            <a:endParaRPr sz="208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085">
                <a:latin typeface="Arial"/>
                <a:ea typeface="Arial"/>
                <a:cs typeface="Arial"/>
                <a:sym typeface="Arial"/>
              </a:rPr>
              <a:t>Elérhetőségeink: cím, telefonszám, e-mail, és térkép a könnyű megközelítéshez.</a:t>
            </a:r>
            <a:endParaRPr sz="208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61550" y="4783075"/>
            <a:ext cx="8222100" cy="2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Készítette: Viktória és Renáta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9075" y="4198575"/>
            <a:ext cx="944924" cy="944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