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6" r:id="rId6"/>
    <p:sldId id="264" r:id="rId7"/>
    <p:sldId id="267" r:id="rId8"/>
    <p:sldId id="261" r:id="rId9"/>
    <p:sldId id="265" r:id="rId10"/>
    <p:sldId id="262" r:id="rId11"/>
    <p:sldId id="268" r:id="rId12"/>
    <p:sldId id="269" r:id="rId13"/>
    <p:sldId id="263" r:id="rId14"/>
    <p:sldId id="270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2644D-3E6B-450A-934B-ED53A72A5BCC}" v="2192" dt="2024-05-06T06:22:16.162"/>
    <p1510:client id="{CE922090-5829-4CA5-9C42-6C5204C50A17}" v="1245" dt="2024-05-06T02:42:46.260"/>
    <p1510:client id="{DE654493-F145-4349-B441-860D8A24D5BE}" v="1739" dt="2024-05-06T08:13:54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Cristina Amorim dos Santos" userId="b4914ac19f0f288f" providerId="Windows Live" clId="Web-{4F52644D-3E6B-450A-934B-ED53A72A5BCC}"/>
    <pc:docChg chg="addSld delSld modSld sldOrd">
      <pc:chgData name="Renata Cristina Amorim dos Santos" userId="b4914ac19f0f288f" providerId="Windows Live" clId="Web-{4F52644D-3E6B-450A-934B-ED53A72A5BCC}" dt="2024-05-06T06:22:13.959" v="4500" actId="20577"/>
      <pc:docMkLst>
        <pc:docMk/>
      </pc:docMkLst>
      <pc:sldChg chg="modSp modNotes">
        <pc:chgData name="Renata Cristina Amorim dos Santos" userId="b4914ac19f0f288f" providerId="Windows Live" clId="Web-{4F52644D-3E6B-450A-934B-ED53A72A5BCC}" dt="2024-05-06T02:54:54.240" v="486" actId="20577"/>
        <pc:sldMkLst>
          <pc:docMk/>
          <pc:sldMk cId="2800260170" sldId="258"/>
        </pc:sldMkLst>
        <pc:spChg chg="mod">
          <ac:chgData name="Renata Cristina Amorim dos Santos" userId="b4914ac19f0f288f" providerId="Windows Live" clId="Web-{4F52644D-3E6B-450A-934B-ED53A72A5BCC}" dt="2024-05-06T02:54:54.240" v="486" actId="20577"/>
          <ac:spMkLst>
            <pc:docMk/>
            <pc:sldMk cId="2800260170" sldId="258"/>
            <ac:spMk id="3" creationId="{F11B2778-18A1-FF6D-E66E-2A094750AB3D}"/>
          </ac:spMkLst>
        </pc:spChg>
      </pc:sldChg>
      <pc:sldChg chg="ord">
        <pc:chgData name="Renata Cristina Amorim dos Santos" userId="b4914ac19f0f288f" providerId="Windows Live" clId="Web-{4F52644D-3E6B-450A-934B-ED53A72A5BCC}" dt="2024-05-06T06:11:23.383" v="4116"/>
        <pc:sldMkLst>
          <pc:docMk/>
          <pc:sldMk cId="3946719668" sldId="261"/>
        </pc:sldMkLst>
      </pc:sldChg>
      <pc:sldChg chg="addSp delSp modSp add mod replId modClrScheme chgLayout modNotes">
        <pc:chgData name="Renata Cristina Amorim dos Santos" userId="b4914ac19f0f288f" providerId="Windows Live" clId="Web-{4F52644D-3E6B-450A-934B-ED53A72A5BCC}" dt="2024-05-06T06:15:00.758" v="4217" actId="20577"/>
        <pc:sldMkLst>
          <pc:docMk/>
          <pc:sldMk cId="3080035755" sldId="264"/>
        </pc:sldMkLst>
        <pc:spChg chg="mod ord">
          <ac:chgData name="Renata Cristina Amorim dos Santos" userId="b4914ac19f0f288f" providerId="Windows Live" clId="Web-{4F52644D-3E6B-450A-934B-ED53A72A5BCC}" dt="2024-05-06T05:14:00.992" v="2253" actId="1076"/>
          <ac:spMkLst>
            <pc:docMk/>
            <pc:sldMk cId="3080035755" sldId="264"/>
            <ac:spMk id="2" creationId="{F7BB9FB7-C53D-59A3-4606-7C72EC32C685}"/>
          </ac:spMkLst>
        </pc:spChg>
        <pc:spChg chg="mod ord">
          <ac:chgData name="Renata Cristina Amorim dos Santos" userId="b4914ac19f0f288f" providerId="Windows Live" clId="Web-{4F52644D-3E6B-450A-934B-ED53A72A5BCC}" dt="2024-05-06T06:15:00.758" v="4217" actId="20577"/>
          <ac:spMkLst>
            <pc:docMk/>
            <pc:sldMk cId="3080035755" sldId="264"/>
            <ac:spMk id="3" creationId="{F11B2778-18A1-FF6D-E66E-2A094750AB3D}"/>
          </ac:spMkLst>
        </pc:spChg>
        <pc:spChg chg="add del mod ord">
          <ac:chgData name="Renata Cristina Amorim dos Santos" userId="b4914ac19f0f288f" providerId="Windows Live" clId="Web-{4F52644D-3E6B-450A-934B-ED53A72A5BCC}" dt="2024-05-06T05:12:58.539" v="2246"/>
          <ac:spMkLst>
            <pc:docMk/>
            <pc:sldMk cId="3080035755" sldId="264"/>
            <ac:spMk id="7" creationId="{7A53B3A1-C220-FB06-0F6A-5D1A147A790C}"/>
          </ac:spMkLst>
        </pc:spChg>
        <pc:spChg chg="add del mod ord">
          <ac:chgData name="Renata Cristina Amorim dos Santos" userId="b4914ac19f0f288f" providerId="Windows Live" clId="Web-{4F52644D-3E6B-450A-934B-ED53A72A5BCC}" dt="2024-05-06T05:12:58.539" v="2246"/>
          <ac:spMkLst>
            <pc:docMk/>
            <pc:sldMk cId="3080035755" sldId="264"/>
            <ac:spMk id="174" creationId="{9AB313B9-B6AD-A002-8DCF-1FE28BEEBC3F}"/>
          </ac:spMkLst>
        </pc:spChg>
        <pc:spChg chg="add del mod ord">
          <ac:chgData name="Renata Cristina Amorim dos Santos" userId="b4914ac19f0f288f" providerId="Windows Live" clId="Web-{4F52644D-3E6B-450A-934B-ED53A72A5BCC}" dt="2024-05-06T05:12:58.539" v="2246"/>
          <ac:spMkLst>
            <pc:docMk/>
            <pc:sldMk cId="3080035755" sldId="264"/>
            <ac:spMk id="175" creationId="{DBA60ED6-FED5-E750-0372-89F580085B94}"/>
          </ac:spMkLst>
        </pc:spChg>
        <pc:grpChg chg="add del">
          <ac:chgData name="Renata Cristina Amorim dos Santos" userId="b4914ac19f0f288f" providerId="Windows Live" clId="Web-{4F52644D-3E6B-450A-934B-ED53A72A5BCC}" dt="2024-05-06T05:08:28.556" v="2237"/>
          <ac:grpSpMkLst>
            <pc:docMk/>
            <pc:sldMk cId="3080035755" sldId="264"/>
            <ac:grpSpMk id="8" creationId="{58B25CAD-A790-499A-926B-116E10915ED3}"/>
          </ac:grpSpMkLst>
        </pc:grpChg>
        <pc:grpChg chg="add del">
          <ac:chgData name="Renata Cristina Amorim dos Santos" userId="b4914ac19f0f288f" providerId="Windows Live" clId="Web-{4F52644D-3E6B-450A-934B-ED53A72A5BCC}" dt="2024-05-06T05:08:28.556" v="2237"/>
          <ac:grpSpMkLst>
            <pc:docMk/>
            <pc:sldMk cId="3080035755" sldId="264"/>
            <ac:grpSpMk id="9" creationId="{811B40AE-63DC-41CA-B0D1-EF99F055F5E6}"/>
          </ac:grpSpMkLst>
        </pc:grpChg>
        <pc:grpChg chg="add del">
          <ac:chgData name="Renata Cristina Amorim dos Santos" userId="b4914ac19f0f288f" providerId="Windows Live" clId="Web-{4F52644D-3E6B-450A-934B-ED53A72A5BCC}" dt="2024-05-06T05:09:19.305" v="2241"/>
          <ac:grpSpMkLst>
            <pc:docMk/>
            <pc:sldMk cId="3080035755" sldId="264"/>
            <ac:grpSpMk id="10" creationId="{58B25CAD-A790-499A-926B-116E10915ED3}"/>
          </ac:grpSpMkLst>
        </pc:grpChg>
        <pc:grpChg chg="add del">
          <ac:chgData name="Renata Cristina Amorim dos Santos" userId="b4914ac19f0f288f" providerId="Windows Live" clId="Web-{4F52644D-3E6B-450A-934B-ED53A72A5BCC}" dt="2024-05-06T05:08:13.165" v="2235"/>
          <ac:grpSpMkLst>
            <pc:docMk/>
            <pc:sldMk cId="3080035755" sldId="264"/>
            <ac:grpSpMk id="11" creationId="{58B25CAD-A790-499A-926B-116E10915ED3}"/>
          </ac:grpSpMkLst>
        </pc:grpChg>
        <pc:grpChg chg="add del">
          <ac:chgData name="Renata Cristina Amorim dos Santos" userId="b4914ac19f0f288f" providerId="Windows Live" clId="Web-{4F52644D-3E6B-450A-934B-ED53A72A5BCC}" dt="2024-05-06T05:09:19.305" v="2241"/>
          <ac:grpSpMkLst>
            <pc:docMk/>
            <pc:sldMk cId="3080035755" sldId="264"/>
            <ac:grpSpMk id="92" creationId="{811B40AE-63DC-41CA-B0D1-EF99F055F5E6}"/>
          </ac:grpSpMkLst>
        </pc:grpChg>
        <pc:grpChg chg="add del">
          <ac:chgData name="Renata Cristina Amorim dos Santos" userId="b4914ac19f0f288f" providerId="Windows Live" clId="Web-{4F52644D-3E6B-450A-934B-ED53A72A5BCC}" dt="2024-05-06T05:08:13.165" v="2235"/>
          <ac:grpSpMkLst>
            <pc:docMk/>
            <pc:sldMk cId="3080035755" sldId="264"/>
            <ac:grpSpMk id="93" creationId="{811B40AE-63DC-41CA-B0D1-EF99F055F5E6}"/>
          </ac:grpSpMkLst>
        </pc:grpChg>
        <pc:picChg chg="add del mod">
          <ac:chgData name="Renata Cristina Amorim dos Santos" userId="b4914ac19f0f288f" providerId="Windows Live" clId="Web-{4F52644D-3E6B-450A-934B-ED53A72A5BCC}" dt="2024-05-06T05:00:33.745" v="2188"/>
          <ac:picMkLst>
            <pc:docMk/>
            <pc:sldMk cId="3080035755" sldId="264"/>
            <ac:picMk id="4" creationId="{9E3E9728-5557-E8A8-7C50-BA0F6E4B085D}"/>
          </ac:picMkLst>
        </pc:picChg>
        <pc:picChg chg="add mod">
          <ac:chgData name="Renata Cristina Amorim dos Santos" userId="b4914ac19f0f288f" providerId="Windows Live" clId="Web-{4F52644D-3E6B-450A-934B-ED53A72A5BCC}" dt="2024-05-06T05:13:39.086" v="2252" actId="1076"/>
          <ac:picMkLst>
            <pc:docMk/>
            <pc:sldMk cId="3080035755" sldId="264"/>
            <ac:picMk id="5" creationId="{4E8B9596-AE9B-26DF-EBF0-F412482A8BCC}"/>
          </ac:picMkLst>
        </pc:picChg>
        <pc:picChg chg="add del mod">
          <ac:chgData name="Renata Cristina Amorim dos Santos" userId="b4914ac19f0f288f" providerId="Windows Live" clId="Web-{4F52644D-3E6B-450A-934B-ED53A72A5BCC}" dt="2024-05-06T05:13:08.039" v="2248"/>
          <ac:picMkLst>
            <pc:docMk/>
            <pc:sldMk cId="3080035755" sldId="264"/>
            <ac:picMk id="6" creationId="{70346029-0A2A-972A-FA9D-6499E8499DD4}"/>
          </ac:picMkLst>
        </pc:picChg>
      </pc:sldChg>
      <pc:sldChg chg="add replId">
        <pc:chgData name="Renata Cristina Amorim dos Santos" userId="b4914ac19f0f288f" providerId="Windows Live" clId="Web-{4F52644D-3E6B-450A-934B-ED53A72A5BCC}" dt="2024-05-06T03:31:17.685" v="1970"/>
        <pc:sldMkLst>
          <pc:docMk/>
          <pc:sldMk cId="2472217359" sldId="265"/>
        </pc:sldMkLst>
      </pc:sldChg>
      <pc:sldChg chg="addSp delSp modSp add mod replId modClrScheme addAnim modAnim chgLayout modNotes">
        <pc:chgData name="Renata Cristina Amorim dos Santos" userId="b4914ac19f0f288f" providerId="Windows Live" clId="Web-{4F52644D-3E6B-450A-934B-ED53A72A5BCC}" dt="2024-05-06T06:04:53.166" v="3741"/>
        <pc:sldMkLst>
          <pc:docMk/>
          <pc:sldMk cId="2707847085" sldId="266"/>
        </pc:sldMkLst>
        <pc:spChg chg="mod ord">
          <ac:chgData name="Renata Cristina Amorim dos Santos" userId="b4914ac19f0f288f" providerId="Windows Live" clId="Web-{4F52644D-3E6B-450A-934B-ED53A72A5BCC}" dt="2024-05-06T05:46:23.780" v="2898" actId="20577"/>
          <ac:spMkLst>
            <pc:docMk/>
            <pc:sldMk cId="2707847085" sldId="266"/>
            <ac:spMk id="2" creationId="{F7BB9FB7-C53D-59A3-4606-7C72EC32C685}"/>
          </ac:spMkLst>
        </pc:spChg>
        <pc:spChg chg="mod ord">
          <ac:chgData name="Renata Cristina Amorim dos Santos" userId="b4914ac19f0f288f" providerId="Windows Live" clId="Web-{4F52644D-3E6B-450A-934B-ED53A72A5BCC}" dt="2024-05-06T05:43:19.219" v="2805" actId="14100"/>
          <ac:spMkLst>
            <pc:docMk/>
            <pc:sldMk cId="2707847085" sldId="266"/>
            <ac:spMk id="3" creationId="{F11B2778-18A1-FF6D-E66E-2A094750AB3D}"/>
          </ac:spMkLst>
        </pc:spChg>
        <pc:spChg chg="add del mod ord">
          <ac:chgData name="Renata Cristina Amorim dos Santos" userId="b4914ac19f0f288f" providerId="Windows Live" clId="Web-{4F52644D-3E6B-450A-934B-ED53A72A5BCC}" dt="2024-05-06T05:41:58.641" v="2785"/>
          <ac:spMkLst>
            <pc:docMk/>
            <pc:sldMk cId="2707847085" sldId="266"/>
            <ac:spMk id="6" creationId="{2FB4D43C-580F-0B11-2B19-B1BD1ECF2A35}"/>
          </ac:spMkLst>
        </pc:spChg>
        <pc:spChg chg="add del mod">
          <ac:chgData name="Renata Cristina Amorim dos Santos" userId="b4914ac19f0f288f" providerId="Windows Live" clId="Web-{4F52644D-3E6B-450A-934B-ED53A72A5BCC}" dt="2024-05-06T05:43:14.266" v="2803"/>
          <ac:spMkLst>
            <pc:docMk/>
            <pc:sldMk cId="2707847085" sldId="266"/>
            <ac:spMk id="7" creationId="{84385FDC-C835-E893-B720-0044B93A81D7}"/>
          </ac:spMkLst>
        </pc:spChg>
        <pc:spChg chg="add mod">
          <ac:chgData name="Renata Cristina Amorim dos Santos" userId="b4914ac19f0f288f" providerId="Windows Live" clId="Web-{4F52644D-3E6B-450A-934B-ED53A72A5BCC}" dt="2024-05-06T05:56:25.981" v="3585" actId="14100"/>
          <ac:spMkLst>
            <pc:docMk/>
            <pc:sldMk cId="2707847085" sldId="266"/>
            <ac:spMk id="9" creationId="{9EE386A7-999A-DB9D-5F70-F6C377A6FBE0}"/>
          </ac:spMkLst>
        </pc:spChg>
        <pc:spChg chg="add mod">
          <ac:chgData name="Renata Cristina Amorim dos Santos" userId="b4914ac19f0f288f" providerId="Windows Live" clId="Web-{4F52644D-3E6B-450A-934B-ED53A72A5BCC}" dt="2024-05-06T05:59:45.777" v="3638"/>
          <ac:spMkLst>
            <pc:docMk/>
            <pc:sldMk cId="2707847085" sldId="266"/>
            <ac:spMk id="10" creationId="{CDDE5311-34E9-7FCD-07A2-4452CA718A09}"/>
          </ac:spMkLst>
        </pc:spChg>
        <pc:spChg chg="add mod">
          <ac:chgData name="Renata Cristina Amorim dos Santos" userId="b4914ac19f0f288f" providerId="Windows Live" clId="Web-{4F52644D-3E6B-450A-934B-ED53A72A5BCC}" dt="2024-05-06T05:59:36.043" v="3636"/>
          <ac:spMkLst>
            <pc:docMk/>
            <pc:sldMk cId="2707847085" sldId="266"/>
            <ac:spMk id="11" creationId="{7696AAF2-1424-8DFF-0953-FD023D73B385}"/>
          </ac:spMkLst>
        </pc:spChg>
        <pc:spChg chg="add mod">
          <ac:chgData name="Renata Cristina Amorim dos Santos" userId="b4914ac19f0f288f" providerId="Windows Live" clId="Web-{4F52644D-3E6B-450A-934B-ED53A72A5BCC}" dt="2024-05-06T05:59:25.652" v="3634"/>
          <ac:spMkLst>
            <pc:docMk/>
            <pc:sldMk cId="2707847085" sldId="266"/>
            <ac:spMk id="12" creationId="{65923D06-9932-3171-C629-7FC3B8E0FA72}"/>
          </ac:spMkLst>
        </pc:spChg>
        <pc:picChg chg="del mod">
          <ac:chgData name="Renata Cristina Amorim dos Santos" userId="b4914ac19f0f288f" providerId="Windows Live" clId="Web-{4F52644D-3E6B-450A-934B-ED53A72A5BCC}" dt="2024-05-06T05:41:18" v="2780"/>
          <ac:picMkLst>
            <pc:docMk/>
            <pc:sldMk cId="2707847085" sldId="266"/>
            <ac:picMk id="4" creationId="{9E3E9728-5557-E8A8-7C50-BA0F6E4B085D}"/>
          </ac:picMkLst>
        </pc:picChg>
        <pc:picChg chg="add mod">
          <ac:chgData name="Renata Cristina Amorim dos Santos" userId="b4914ac19f0f288f" providerId="Windows Live" clId="Web-{4F52644D-3E6B-450A-934B-ED53A72A5BCC}" dt="2024-05-06T05:59:00.449" v="3629" actId="14100"/>
          <ac:picMkLst>
            <pc:docMk/>
            <pc:sldMk cId="2707847085" sldId="266"/>
            <ac:picMk id="5" creationId="{11025246-62DB-E1EF-4737-2DBE036BFF4F}"/>
          </ac:picMkLst>
        </pc:picChg>
      </pc:sldChg>
      <pc:sldChg chg="addSp modSp add ord replId modNotes">
        <pc:chgData name="Renata Cristina Amorim dos Santos" userId="b4914ac19f0f288f" providerId="Windows Live" clId="Web-{4F52644D-3E6B-450A-934B-ED53A72A5BCC}" dt="2024-05-06T06:22:13.959" v="4500" actId="20577"/>
        <pc:sldMkLst>
          <pc:docMk/>
          <pc:sldMk cId="977529348" sldId="267"/>
        </pc:sldMkLst>
        <pc:spChg chg="mod">
          <ac:chgData name="Renata Cristina Amorim dos Santos" userId="b4914ac19f0f288f" providerId="Windows Live" clId="Web-{4F52644D-3E6B-450A-934B-ED53A72A5BCC}" dt="2024-05-06T06:11:49.227" v="4125" actId="20577"/>
          <ac:spMkLst>
            <pc:docMk/>
            <pc:sldMk cId="977529348" sldId="267"/>
            <ac:spMk id="2" creationId="{F7BB9FB7-C53D-59A3-4606-7C72EC32C685}"/>
          </ac:spMkLst>
        </pc:spChg>
        <pc:spChg chg="mod">
          <ac:chgData name="Renata Cristina Amorim dos Santos" userId="b4914ac19f0f288f" providerId="Windows Live" clId="Web-{4F52644D-3E6B-450A-934B-ED53A72A5BCC}" dt="2024-05-06T06:19:02.585" v="4460" actId="14100"/>
          <ac:spMkLst>
            <pc:docMk/>
            <pc:sldMk cId="977529348" sldId="267"/>
            <ac:spMk id="3" creationId="{F11B2778-18A1-FF6D-E66E-2A094750AB3D}"/>
          </ac:spMkLst>
        </pc:spChg>
        <pc:spChg chg="add mod">
          <ac:chgData name="Renata Cristina Amorim dos Santos" userId="b4914ac19f0f288f" providerId="Windows Live" clId="Web-{4F52644D-3E6B-450A-934B-ED53A72A5BCC}" dt="2024-05-06T06:21:37.225" v="4493" actId="20577"/>
          <ac:spMkLst>
            <pc:docMk/>
            <pc:sldMk cId="977529348" sldId="267"/>
            <ac:spMk id="4" creationId="{6A36B295-E010-E790-2B72-BB5B728D05C0}"/>
          </ac:spMkLst>
        </pc:spChg>
        <pc:spChg chg="add mod">
          <ac:chgData name="Renata Cristina Amorim dos Santos" userId="b4914ac19f0f288f" providerId="Windows Live" clId="Web-{4F52644D-3E6B-450A-934B-ED53A72A5BCC}" dt="2024-05-06T06:22:13.959" v="4500" actId="20577"/>
          <ac:spMkLst>
            <pc:docMk/>
            <pc:sldMk cId="977529348" sldId="267"/>
            <ac:spMk id="7" creationId="{B06F6321-0E0E-F94E-F47F-9606F33AE462}"/>
          </ac:spMkLst>
        </pc:spChg>
        <pc:picChg chg="mod">
          <ac:chgData name="Renata Cristina Amorim dos Santos" userId="b4914ac19f0f288f" providerId="Windows Live" clId="Web-{4F52644D-3E6B-450A-934B-ED53A72A5BCC}" dt="2024-05-06T06:21:30.162" v="4488" actId="1076"/>
          <ac:picMkLst>
            <pc:docMk/>
            <pc:sldMk cId="977529348" sldId="267"/>
            <ac:picMk id="5" creationId="{4E8B9596-AE9B-26DF-EBF0-F412482A8BCC}"/>
          </ac:picMkLst>
        </pc:picChg>
        <pc:picChg chg="mod">
          <ac:chgData name="Renata Cristina Amorim dos Santos" userId="b4914ac19f0f288f" providerId="Windows Live" clId="Web-{4F52644D-3E6B-450A-934B-ED53A72A5BCC}" dt="2024-05-06T06:22:02.631" v="4497" actId="1076"/>
          <ac:picMkLst>
            <pc:docMk/>
            <pc:sldMk cId="977529348" sldId="267"/>
            <ac:picMk id="6" creationId="{70346029-0A2A-972A-FA9D-6499E8499DD4}"/>
          </ac:picMkLst>
        </pc:picChg>
      </pc:sldChg>
      <pc:sldChg chg="add del replId">
        <pc:chgData name="Renata Cristina Amorim dos Santos" userId="b4914ac19f0f288f" providerId="Windows Live" clId="Web-{4F52644D-3E6B-450A-934B-ED53A72A5BCC}" dt="2024-05-06T05:43:24.265" v="2807"/>
        <pc:sldMkLst>
          <pc:docMk/>
          <pc:sldMk cId="1620459313" sldId="268"/>
        </pc:sldMkLst>
      </pc:sldChg>
    </pc:docChg>
  </pc:docChgLst>
  <pc:docChgLst>
    <pc:chgData name="Renata Cristina Amorim dos Santos" userId="b4914ac19f0f288f" providerId="Windows Live" clId="Web-{DE654493-F145-4349-B441-860D8A24D5BE}"/>
    <pc:docChg chg="addSld delSld modSld sldOrd">
      <pc:chgData name="Renata Cristina Amorim dos Santos" userId="b4914ac19f0f288f" providerId="Windows Live" clId="Web-{DE654493-F145-4349-B441-860D8A24D5BE}" dt="2024-05-06T08:13:54.029" v="2977" actId="20577"/>
      <pc:docMkLst>
        <pc:docMk/>
      </pc:docMkLst>
      <pc:sldChg chg="modSp">
        <pc:chgData name="Renata Cristina Amorim dos Santos" userId="b4914ac19f0f288f" providerId="Windows Live" clId="Web-{DE654493-F145-4349-B441-860D8A24D5BE}" dt="2024-05-06T08:13:54.029" v="2977" actId="20577"/>
        <pc:sldMkLst>
          <pc:docMk/>
          <pc:sldMk cId="3856144342" sldId="256"/>
        </pc:sldMkLst>
        <pc:spChg chg="mod">
          <ac:chgData name="Renata Cristina Amorim dos Santos" userId="b4914ac19f0f288f" providerId="Windows Live" clId="Web-{DE654493-F145-4349-B441-860D8A24D5BE}" dt="2024-05-06T08:13:54.029" v="2977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 modNotes">
        <pc:chgData name="Renata Cristina Amorim dos Santos" userId="b4914ac19f0f288f" providerId="Windows Live" clId="Web-{DE654493-F145-4349-B441-860D8A24D5BE}" dt="2024-05-06T08:12:47.980" v="2940"/>
        <pc:sldMkLst>
          <pc:docMk/>
          <pc:sldMk cId="3080035755" sldId="264"/>
        </pc:sldMkLst>
        <pc:spChg chg="mod">
          <ac:chgData name="Renata Cristina Amorim dos Santos" userId="b4914ac19f0f288f" providerId="Windows Live" clId="Web-{DE654493-F145-4349-B441-860D8A24D5BE}" dt="2024-05-06T06:44:39.578" v="478" actId="20577"/>
          <ac:spMkLst>
            <pc:docMk/>
            <pc:sldMk cId="3080035755" sldId="264"/>
            <ac:spMk id="3" creationId="{F11B2778-18A1-FF6D-E66E-2A094750AB3D}"/>
          </ac:spMkLst>
        </pc:spChg>
        <pc:picChg chg="add del">
          <ac:chgData name="Renata Cristina Amorim dos Santos" userId="b4914ac19f0f288f" providerId="Windows Live" clId="Web-{DE654493-F145-4349-B441-860D8A24D5BE}" dt="2024-05-06T06:37:06.949" v="151"/>
          <ac:picMkLst>
            <pc:docMk/>
            <pc:sldMk cId="3080035755" sldId="264"/>
            <ac:picMk id="5" creationId="{4E8B9596-AE9B-26DF-EBF0-F412482A8BCC}"/>
          </ac:picMkLst>
        </pc:picChg>
      </pc:sldChg>
      <pc:sldChg chg="addSp delSp modSp mod modClrScheme chgLayout modNotes">
        <pc:chgData name="Renata Cristina Amorim dos Santos" userId="b4914ac19f0f288f" providerId="Windows Live" clId="Web-{DE654493-F145-4349-B441-860D8A24D5BE}" dt="2024-05-06T07:00:55.571" v="1782"/>
        <pc:sldMkLst>
          <pc:docMk/>
          <pc:sldMk cId="2472217359" sldId="265"/>
        </pc:sldMkLst>
        <pc:spChg chg="mod ord">
          <ac:chgData name="Renata Cristina Amorim dos Santos" userId="b4914ac19f0f288f" providerId="Windows Live" clId="Web-{DE654493-F145-4349-B441-860D8A24D5BE}" dt="2024-05-06T06:52:28.364" v="1550" actId="20577"/>
          <ac:spMkLst>
            <pc:docMk/>
            <pc:sldMk cId="2472217359" sldId="265"/>
            <ac:spMk id="2" creationId="{F7BB9FB7-C53D-59A3-4606-7C72EC32C685}"/>
          </ac:spMkLst>
        </pc:spChg>
        <pc:spChg chg="mod ord">
          <ac:chgData name="Renata Cristina Amorim dos Santos" userId="b4914ac19f0f288f" providerId="Windows Live" clId="Web-{DE654493-F145-4349-B441-860D8A24D5BE}" dt="2024-05-06T06:56:57.102" v="1634" actId="20577"/>
          <ac:spMkLst>
            <pc:docMk/>
            <pc:sldMk cId="2472217359" sldId="265"/>
            <ac:spMk id="3" creationId="{F11B2778-18A1-FF6D-E66E-2A094750AB3D}"/>
          </ac:spMkLst>
        </pc:spChg>
        <pc:spChg chg="add del mod ord">
          <ac:chgData name="Renata Cristina Amorim dos Santos" userId="b4914ac19f0f288f" providerId="Windows Live" clId="Web-{DE654493-F145-4349-B441-860D8A24D5BE}" dt="2024-05-06T06:38:58.410" v="161"/>
          <ac:spMkLst>
            <pc:docMk/>
            <pc:sldMk cId="2472217359" sldId="265"/>
            <ac:spMk id="5" creationId="{D9D907E2-9F3F-1C1F-9C38-7815E71AF732}"/>
          </ac:spMkLst>
        </pc:spChg>
        <pc:spChg chg="add mod ord">
          <ac:chgData name="Renata Cristina Amorim dos Santos" userId="b4914ac19f0f288f" providerId="Windows Live" clId="Web-{DE654493-F145-4349-B441-860D8A24D5BE}" dt="2024-05-06T06:58:45.203" v="1653" actId="20577"/>
          <ac:spMkLst>
            <pc:docMk/>
            <pc:sldMk cId="2472217359" sldId="265"/>
            <ac:spMk id="6" creationId="{A8B1F6D3-CD63-AD6F-E0E5-53FC1B15FC13}"/>
          </ac:spMkLst>
        </pc:spChg>
        <pc:spChg chg="add mod ord">
          <ac:chgData name="Renata Cristina Amorim dos Santos" userId="b4914ac19f0f288f" providerId="Windows Live" clId="Web-{DE654493-F145-4349-B441-860D8A24D5BE}" dt="2024-05-06T06:55:38.534" v="1593" actId="1076"/>
          <ac:spMkLst>
            <pc:docMk/>
            <pc:sldMk cId="2472217359" sldId="265"/>
            <ac:spMk id="7" creationId="{A5821990-FAA9-9BD1-D53A-7DCBCBB3CD4E}"/>
          </ac:spMkLst>
        </pc:spChg>
        <pc:spChg chg="add mod ord">
          <ac:chgData name="Renata Cristina Amorim dos Santos" userId="b4914ac19f0f288f" providerId="Windows Live" clId="Web-{DE654493-F145-4349-B441-860D8A24D5BE}" dt="2024-05-06T06:55:47.644" v="1594" actId="1076"/>
          <ac:spMkLst>
            <pc:docMk/>
            <pc:sldMk cId="2472217359" sldId="265"/>
            <ac:spMk id="8" creationId="{03A14A30-B3A6-CAD1-6F51-66CD23EB419F}"/>
          </ac:spMkLst>
        </pc:spChg>
        <pc:picChg chg="del">
          <ac:chgData name="Renata Cristina Amorim dos Santos" userId="b4914ac19f0f288f" providerId="Windows Live" clId="Web-{DE654493-F145-4349-B441-860D8A24D5BE}" dt="2024-05-06T06:38:43.800" v="159"/>
          <ac:picMkLst>
            <pc:docMk/>
            <pc:sldMk cId="2472217359" sldId="265"/>
            <ac:picMk id="4" creationId="{9E3E9728-5557-E8A8-7C50-BA0F6E4B085D}"/>
          </ac:picMkLst>
        </pc:picChg>
      </pc:sldChg>
      <pc:sldChg chg="modNotes">
        <pc:chgData name="Renata Cristina Amorim dos Santos" userId="b4914ac19f0f288f" providerId="Windows Live" clId="Web-{DE654493-F145-4349-B441-860D8A24D5BE}" dt="2024-05-06T06:41:32.643" v="254"/>
        <pc:sldMkLst>
          <pc:docMk/>
          <pc:sldMk cId="2707847085" sldId="266"/>
        </pc:sldMkLst>
      </pc:sldChg>
      <pc:sldChg chg="addSp delSp modSp addAnim delAnim modAnim modNotes">
        <pc:chgData name="Renata Cristina Amorim dos Santos" userId="b4914ac19f0f288f" providerId="Windows Live" clId="Web-{DE654493-F145-4349-B441-860D8A24D5BE}" dt="2024-05-06T06:47:54.747" v="1416"/>
        <pc:sldMkLst>
          <pc:docMk/>
          <pc:sldMk cId="977529348" sldId="267"/>
        </pc:sldMkLst>
        <pc:spChg chg="mod">
          <ac:chgData name="Renata Cristina Amorim dos Santos" userId="b4914ac19f0f288f" providerId="Windows Live" clId="Web-{DE654493-F145-4349-B441-860D8A24D5BE}" dt="2024-05-06T06:32:14.257" v="85" actId="1076"/>
          <ac:spMkLst>
            <pc:docMk/>
            <pc:sldMk cId="977529348" sldId="267"/>
            <ac:spMk id="3" creationId="{F11B2778-18A1-FF6D-E66E-2A094750AB3D}"/>
          </ac:spMkLst>
        </pc:spChg>
        <pc:spChg chg="mod">
          <ac:chgData name="Renata Cristina Amorim dos Santos" userId="b4914ac19f0f288f" providerId="Windows Live" clId="Web-{DE654493-F145-4349-B441-860D8A24D5BE}" dt="2024-05-06T06:24:56.786" v="11" actId="1076"/>
          <ac:spMkLst>
            <pc:docMk/>
            <pc:sldMk cId="977529348" sldId="267"/>
            <ac:spMk id="4" creationId="{6A36B295-E010-E790-2B72-BB5B728D05C0}"/>
          </ac:spMkLst>
        </pc:spChg>
        <pc:spChg chg="mod">
          <ac:chgData name="Renata Cristina Amorim dos Santos" userId="b4914ac19f0f288f" providerId="Windows Live" clId="Web-{DE654493-F145-4349-B441-860D8A24D5BE}" dt="2024-05-06T06:24:47.661" v="10" actId="1076"/>
          <ac:spMkLst>
            <pc:docMk/>
            <pc:sldMk cId="977529348" sldId="267"/>
            <ac:spMk id="7" creationId="{B06F6321-0E0E-F94E-F47F-9606F33AE462}"/>
          </ac:spMkLst>
        </pc:spChg>
        <pc:spChg chg="add mod">
          <ac:chgData name="Renata Cristina Amorim dos Santos" userId="b4914ac19f0f288f" providerId="Windows Live" clId="Web-{DE654493-F145-4349-B441-860D8A24D5BE}" dt="2024-05-06T06:33:26.528" v="107" actId="20577"/>
          <ac:spMkLst>
            <pc:docMk/>
            <pc:sldMk cId="977529348" sldId="267"/>
            <ac:spMk id="9" creationId="{D7841F12-2C65-18DB-B4BF-5D00D5864D13}"/>
          </ac:spMkLst>
        </pc:spChg>
        <pc:spChg chg="add del mod">
          <ac:chgData name="Renata Cristina Amorim dos Santos" userId="b4914ac19f0f288f" providerId="Windows Live" clId="Web-{DE654493-F145-4349-B441-860D8A24D5BE}" dt="2024-05-06T06:34:08.140" v="129"/>
          <ac:spMkLst>
            <pc:docMk/>
            <pc:sldMk cId="977529348" sldId="267"/>
            <ac:spMk id="11" creationId="{9CA12DC0-7CBA-BCDD-E206-790379C44B72}"/>
          </ac:spMkLst>
        </pc:spChg>
        <pc:spChg chg="add mod">
          <ac:chgData name="Renata Cristina Amorim dos Santos" userId="b4914ac19f0f288f" providerId="Windows Live" clId="Web-{DE654493-F145-4349-B441-860D8A24D5BE}" dt="2024-05-06T06:34:55.065" v="140" actId="1076"/>
          <ac:spMkLst>
            <pc:docMk/>
            <pc:sldMk cId="977529348" sldId="267"/>
            <ac:spMk id="13" creationId="{7CDD3EE4-FB0E-04B1-4243-AD12CC24800F}"/>
          </ac:spMkLst>
        </pc:spChg>
        <pc:spChg chg="add del">
          <ac:chgData name="Renata Cristina Amorim dos Santos" userId="b4914ac19f0f288f" providerId="Windows Live" clId="Web-{DE654493-F145-4349-B441-860D8A24D5BE}" dt="2024-05-06T06:34:34.470" v="135"/>
          <ac:spMkLst>
            <pc:docMk/>
            <pc:sldMk cId="977529348" sldId="267"/>
            <ac:spMk id="15" creationId="{DDC00941-B13C-1664-3CA9-435BD27065B0}"/>
          </ac:spMkLst>
        </pc:spChg>
        <pc:grpChg chg="add">
          <ac:chgData name="Renata Cristina Amorim dos Santos" userId="b4914ac19f0f288f" providerId="Windows Live" clId="Web-{DE654493-F145-4349-B441-860D8A24D5BE}" dt="2024-05-06T06:28:35.648" v="65"/>
          <ac:grpSpMkLst>
            <pc:docMk/>
            <pc:sldMk cId="977529348" sldId="267"/>
            <ac:grpSpMk id="8" creationId="{5F9AB21A-EE34-31EA-2383-4487A65D1579}"/>
          </ac:grpSpMkLst>
        </pc:grpChg>
        <pc:grpChg chg="add">
          <ac:chgData name="Renata Cristina Amorim dos Santos" userId="b4914ac19f0f288f" providerId="Windows Live" clId="Web-{DE654493-F145-4349-B441-860D8A24D5BE}" dt="2024-05-06T06:35:46.428" v="145"/>
          <ac:grpSpMkLst>
            <pc:docMk/>
            <pc:sldMk cId="977529348" sldId="267"/>
            <ac:grpSpMk id="16" creationId="{5C9496B9-C96E-406A-6DCB-1759D3894A2B}"/>
          </ac:grpSpMkLst>
        </pc:grpChg>
        <pc:picChg chg="mod">
          <ac:chgData name="Renata Cristina Amorim dos Santos" userId="b4914ac19f0f288f" providerId="Windows Live" clId="Web-{DE654493-F145-4349-B441-860D8A24D5BE}" dt="2024-05-06T06:24:10.580" v="1" actId="1076"/>
          <ac:picMkLst>
            <pc:docMk/>
            <pc:sldMk cId="977529348" sldId="267"/>
            <ac:picMk id="5" creationId="{4E8B9596-AE9B-26DF-EBF0-F412482A8BCC}"/>
          </ac:picMkLst>
        </pc:picChg>
        <pc:picChg chg="mod">
          <ac:chgData name="Renata Cristina Amorim dos Santos" userId="b4914ac19f0f288f" providerId="Windows Live" clId="Web-{DE654493-F145-4349-B441-860D8A24D5BE}" dt="2024-05-06T06:24:47.645" v="9" actId="1076"/>
          <ac:picMkLst>
            <pc:docMk/>
            <pc:sldMk cId="977529348" sldId="267"/>
            <ac:picMk id="6" creationId="{70346029-0A2A-972A-FA9D-6499E8499DD4}"/>
          </ac:picMkLst>
        </pc:picChg>
      </pc:sldChg>
      <pc:sldChg chg="modSp add del replId addAnim delAnim">
        <pc:chgData name="Renata Cristina Amorim dos Santos" userId="b4914ac19f0f288f" providerId="Windows Live" clId="Web-{DE654493-F145-4349-B441-860D8A24D5BE}" dt="2024-05-06T07:01:03.931" v="1783"/>
        <pc:sldMkLst>
          <pc:docMk/>
          <pc:sldMk cId="2407401488" sldId="268"/>
        </pc:sldMkLst>
        <pc:spChg chg="mod">
          <ac:chgData name="Renata Cristina Amorim dos Santos" userId="b4914ac19f0f288f" providerId="Windows Live" clId="Web-{DE654493-F145-4349-B441-860D8A24D5BE}" dt="2024-05-06T06:50:19.679" v="1481" actId="20577"/>
          <ac:spMkLst>
            <pc:docMk/>
            <pc:sldMk cId="2407401488" sldId="268"/>
            <ac:spMk id="2" creationId="{F7BB9FB7-C53D-59A3-4606-7C72EC32C685}"/>
          </ac:spMkLst>
        </pc:spChg>
        <pc:spChg chg="mod">
          <ac:chgData name="Renata Cristina Amorim dos Santos" userId="b4914ac19f0f288f" providerId="Windows Live" clId="Web-{DE654493-F145-4349-B441-860D8A24D5BE}" dt="2024-05-06T06:50:47.353" v="1539" actId="20577"/>
          <ac:spMkLst>
            <pc:docMk/>
            <pc:sldMk cId="2407401488" sldId="268"/>
            <ac:spMk id="3" creationId="{F11B2778-18A1-FF6D-E66E-2A094750AB3D}"/>
          </ac:spMkLst>
        </pc:spChg>
      </pc:sldChg>
      <pc:sldChg chg="addSp delSp modSp new mod modClrScheme addAnim delAnim modAnim chgLayout modNotes">
        <pc:chgData name="Renata Cristina Amorim dos Santos" userId="b4914ac19f0f288f" providerId="Windows Live" clId="Web-{DE654493-F145-4349-B441-860D8A24D5BE}" dt="2024-05-06T08:08:42.271" v="2833"/>
        <pc:sldMkLst>
          <pc:docMk/>
          <pc:sldMk cId="3476153238" sldId="268"/>
        </pc:sldMkLst>
        <pc:spChg chg="mod ord">
          <ac:chgData name="Renata Cristina Amorim dos Santos" userId="b4914ac19f0f288f" providerId="Windows Live" clId="Web-{DE654493-F145-4349-B441-860D8A24D5BE}" dt="2024-05-06T07:45:16.433" v="2178" actId="1076"/>
          <ac:spMkLst>
            <pc:docMk/>
            <pc:sldMk cId="3476153238" sldId="268"/>
            <ac:spMk id="2" creationId="{EAA1578E-2083-4605-FC37-C434CBA1A4AD}"/>
          </ac:spMkLst>
        </pc:spChg>
        <pc:spChg chg="del mod ord">
          <ac:chgData name="Renata Cristina Amorim dos Santos" userId="b4914ac19f0f288f" providerId="Windows Live" clId="Web-{DE654493-F145-4349-B441-860D8A24D5BE}" dt="2024-05-06T07:25:37.595" v="1838"/>
          <ac:spMkLst>
            <pc:docMk/>
            <pc:sldMk cId="3476153238" sldId="268"/>
            <ac:spMk id="3" creationId="{642842D3-5E9A-A0C3-E115-95F422ED2001}"/>
          </ac:spMkLst>
        </pc:spChg>
        <pc:spChg chg="add del mod">
          <ac:chgData name="Renata Cristina Amorim dos Santos" userId="b4914ac19f0f288f" providerId="Windows Live" clId="Web-{DE654493-F145-4349-B441-860D8A24D5BE}" dt="2024-05-06T07:30:51.086" v="1843"/>
          <ac:spMkLst>
            <pc:docMk/>
            <pc:sldMk cId="3476153238" sldId="268"/>
            <ac:spMk id="7" creationId="{E0DF81E1-AC9A-E6DD-13FF-FA2E98B4D64D}"/>
          </ac:spMkLst>
        </pc:spChg>
        <pc:spChg chg="add mod">
          <ac:chgData name="Renata Cristina Amorim dos Santos" userId="b4914ac19f0f288f" providerId="Windows Live" clId="Web-{DE654493-F145-4349-B441-860D8A24D5BE}" dt="2024-05-06T08:04:08.965" v="2810" actId="1076"/>
          <ac:spMkLst>
            <pc:docMk/>
            <pc:sldMk cId="3476153238" sldId="268"/>
            <ac:spMk id="10" creationId="{4F22C3F6-1578-A7B5-1689-15A14DD16D41}"/>
          </ac:spMkLst>
        </pc:spChg>
        <pc:spChg chg="add mod">
          <ac:chgData name="Renata Cristina Amorim dos Santos" userId="b4914ac19f0f288f" providerId="Windows Live" clId="Web-{DE654493-F145-4349-B441-860D8A24D5BE}" dt="2024-05-06T08:04:09.027" v="2813" actId="1076"/>
          <ac:spMkLst>
            <pc:docMk/>
            <pc:sldMk cId="3476153238" sldId="268"/>
            <ac:spMk id="11" creationId="{AFA90CE2-2F63-B3AE-4C63-6100AB81A95B}"/>
          </ac:spMkLst>
        </pc:spChg>
        <pc:spChg chg="add mod">
          <ac:chgData name="Renata Cristina Amorim dos Santos" userId="b4914ac19f0f288f" providerId="Windows Live" clId="Web-{DE654493-F145-4349-B441-860D8A24D5BE}" dt="2024-05-06T08:04:09.059" v="2815" actId="1076"/>
          <ac:spMkLst>
            <pc:docMk/>
            <pc:sldMk cId="3476153238" sldId="268"/>
            <ac:spMk id="13" creationId="{184A3DEA-68E5-4334-B006-54B33C02C3E5}"/>
          </ac:spMkLst>
        </pc:spChg>
        <pc:spChg chg="add mod">
          <ac:chgData name="Renata Cristina Amorim dos Santos" userId="b4914ac19f0f288f" providerId="Windows Live" clId="Web-{DE654493-F145-4349-B441-860D8A24D5BE}" dt="2024-05-06T08:04:08.981" v="2811" actId="1076"/>
          <ac:spMkLst>
            <pc:docMk/>
            <pc:sldMk cId="3476153238" sldId="268"/>
            <ac:spMk id="14" creationId="{87DE61E1-C8E6-A712-6CC4-DC8EDD2E4757}"/>
          </ac:spMkLst>
        </pc:spChg>
        <pc:spChg chg="add del mod">
          <ac:chgData name="Renata Cristina Amorim dos Santos" userId="b4914ac19f0f288f" providerId="Windows Live" clId="Web-{DE654493-F145-4349-B441-860D8A24D5BE}" dt="2024-05-06T07:41:03.334" v="2143"/>
          <ac:spMkLst>
            <pc:docMk/>
            <pc:sldMk cId="3476153238" sldId="268"/>
            <ac:spMk id="16" creationId="{29AD8F90-4DAD-DE00-FD50-ABDD568D1F74}"/>
          </ac:spMkLst>
        </pc:spChg>
        <pc:graphicFrameChg chg="add mod modGraphic">
          <ac:chgData name="Renata Cristina Amorim dos Santos" userId="b4914ac19f0f288f" providerId="Windows Live" clId="Web-{DE654493-F145-4349-B441-860D8A24D5BE}" dt="2024-05-06T08:01:45.257" v="2786" actId="1076"/>
          <ac:graphicFrameMkLst>
            <pc:docMk/>
            <pc:sldMk cId="3476153238" sldId="268"/>
            <ac:graphicFrameMk id="18" creationId="{60BDEF18-F263-4B10-37E3-3051478BD802}"/>
          </ac:graphicFrameMkLst>
        </pc:graphicFrameChg>
        <pc:graphicFrameChg chg="add mod modGraphic">
          <ac:chgData name="Renata Cristina Amorim dos Santos" userId="b4914ac19f0f288f" providerId="Windows Live" clId="Web-{DE654493-F145-4349-B441-860D8A24D5BE}" dt="2024-05-06T08:02:09.710" v="2790" actId="1076"/>
          <ac:graphicFrameMkLst>
            <pc:docMk/>
            <pc:sldMk cId="3476153238" sldId="268"/>
            <ac:graphicFrameMk id="68" creationId="{455603BD-84D1-98A8-D892-9215FFFF67AC}"/>
          </ac:graphicFrameMkLst>
        </pc:graphicFrameChg>
        <pc:picChg chg="add del mod ord">
          <ac:chgData name="Renata Cristina Amorim dos Santos" userId="b4914ac19f0f288f" providerId="Windows Live" clId="Web-{DE654493-F145-4349-B441-860D8A24D5BE}" dt="2024-05-06T07:30:41.821" v="1842"/>
          <ac:picMkLst>
            <pc:docMk/>
            <pc:sldMk cId="3476153238" sldId="268"/>
            <ac:picMk id="4" creationId="{3DDD1EA9-6C80-3A21-DF81-C84F83166B69}"/>
          </ac:picMkLst>
        </pc:picChg>
        <pc:picChg chg="add del mod">
          <ac:chgData name="Renata Cristina Amorim dos Santos" userId="b4914ac19f0f288f" providerId="Windows Live" clId="Web-{DE654493-F145-4349-B441-860D8A24D5BE}" dt="2024-05-06T07:28:19.255" v="1841"/>
          <ac:picMkLst>
            <pc:docMk/>
            <pc:sldMk cId="3476153238" sldId="268"/>
            <ac:picMk id="5" creationId="{9C19BA8C-0EB9-7761-68FA-646AD9192404}"/>
          </ac:picMkLst>
        </pc:picChg>
        <pc:picChg chg="add mod ord">
          <ac:chgData name="Renata Cristina Amorim dos Santos" userId="b4914ac19f0f288f" providerId="Windows Live" clId="Web-{DE654493-F145-4349-B441-860D8A24D5BE}" dt="2024-05-06T08:04:09.012" v="2812" actId="1076"/>
          <ac:picMkLst>
            <pc:docMk/>
            <pc:sldMk cId="3476153238" sldId="268"/>
            <ac:picMk id="8" creationId="{93EE9831-8D96-BBE8-9291-7FC4D510C0D7}"/>
          </ac:picMkLst>
        </pc:picChg>
        <pc:picChg chg="add mod">
          <ac:chgData name="Renata Cristina Amorim dos Santos" userId="b4914ac19f0f288f" providerId="Windows Live" clId="Web-{DE654493-F145-4349-B441-860D8A24D5BE}" dt="2024-05-06T08:04:09.043" v="2814" actId="1076"/>
          <ac:picMkLst>
            <pc:docMk/>
            <pc:sldMk cId="3476153238" sldId="268"/>
            <ac:picMk id="9" creationId="{92613F1F-4F9D-FAC8-5D06-BD4E3037C95D}"/>
          </ac:picMkLst>
        </pc:picChg>
        <pc:picChg chg="add del mod">
          <ac:chgData name="Renata Cristina Amorim dos Santos" userId="b4914ac19f0f288f" providerId="Windows Live" clId="Web-{DE654493-F145-4349-B441-860D8A24D5BE}" dt="2024-05-06T07:33:29.137" v="1892"/>
          <ac:picMkLst>
            <pc:docMk/>
            <pc:sldMk cId="3476153238" sldId="268"/>
            <ac:picMk id="12" creationId="{79E47522-D51F-7CFA-8B82-CACA2D46A0D0}"/>
          </ac:picMkLst>
        </pc:picChg>
        <pc:cxnChg chg="add mod">
          <ac:chgData name="Renata Cristina Amorim dos Santos" userId="b4914ac19f0f288f" providerId="Windows Live" clId="Web-{DE654493-F145-4349-B441-860D8A24D5BE}" dt="2024-05-06T08:02:13.914" v="2792" actId="14100"/>
          <ac:cxnSpMkLst>
            <pc:docMk/>
            <pc:sldMk cId="3476153238" sldId="268"/>
            <ac:cxnSpMk id="265" creationId="{5560DD9B-61DF-D782-C08A-91F4B1099313}"/>
          </ac:cxnSpMkLst>
        </pc:cxnChg>
      </pc:sldChg>
      <pc:sldChg chg="modSp new">
        <pc:chgData name="Renata Cristina Amorim dos Santos" userId="b4914ac19f0f288f" providerId="Windows Live" clId="Web-{DE654493-F145-4349-B441-860D8A24D5BE}" dt="2024-05-06T08:11:10.666" v="2924" actId="1076"/>
        <pc:sldMkLst>
          <pc:docMk/>
          <pc:sldMk cId="1813633396" sldId="269"/>
        </pc:sldMkLst>
        <pc:spChg chg="mod">
          <ac:chgData name="Renata Cristina Amorim dos Santos" userId="b4914ac19f0f288f" providerId="Windows Live" clId="Web-{DE654493-F145-4349-B441-860D8A24D5BE}" dt="2024-05-06T08:11:10.666" v="2924" actId="1076"/>
          <ac:spMkLst>
            <pc:docMk/>
            <pc:sldMk cId="1813633396" sldId="269"/>
            <ac:spMk id="2" creationId="{9A47AFC8-DEFB-CA7F-3AB7-503B87C0DF06}"/>
          </ac:spMkLst>
        </pc:spChg>
        <pc:spChg chg="mod">
          <ac:chgData name="Renata Cristina Amorim dos Santos" userId="b4914ac19f0f288f" providerId="Windows Live" clId="Web-{DE654493-F145-4349-B441-860D8A24D5BE}" dt="2024-05-06T08:10:15.899" v="2895" actId="1076"/>
          <ac:spMkLst>
            <pc:docMk/>
            <pc:sldMk cId="1813633396" sldId="269"/>
            <ac:spMk id="3" creationId="{9AB576B0-0E1F-AFFB-C048-5F3778849473}"/>
          </ac:spMkLst>
        </pc:spChg>
      </pc:sldChg>
      <pc:sldChg chg="modSp add ord replId">
        <pc:chgData name="Renata Cristina Amorim dos Santos" userId="b4914ac19f0f288f" providerId="Windows Live" clId="Web-{DE654493-F145-4349-B441-860D8A24D5BE}" dt="2024-05-06T08:11:06.384" v="2923" actId="1076"/>
        <pc:sldMkLst>
          <pc:docMk/>
          <pc:sldMk cId="3924805770" sldId="270"/>
        </pc:sldMkLst>
        <pc:spChg chg="mod">
          <ac:chgData name="Renata Cristina Amorim dos Santos" userId="b4914ac19f0f288f" providerId="Windows Live" clId="Web-{DE654493-F145-4349-B441-860D8A24D5BE}" dt="2024-05-06T08:11:06.384" v="2923" actId="1076"/>
          <ac:spMkLst>
            <pc:docMk/>
            <pc:sldMk cId="3924805770" sldId="270"/>
            <ac:spMk id="2" creationId="{9A47AFC8-DEFB-CA7F-3AB7-503B87C0DF06}"/>
          </ac:spMkLst>
        </pc:spChg>
      </pc:sldChg>
    </pc:docChg>
  </pc:docChgLst>
  <pc:docChgLst>
    <pc:chgData name="Renata Cristina Amorim dos Santos" userId="b4914ac19f0f288f" providerId="Windows Live" clId="Web-{CE922090-5829-4CA5-9C42-6C5204C50A17}"/>
    <pc:docChg chg="addSld delSld modSld sldOrd addMainMaster delMainMaster">
      <pc:chgData name="Renata Cristina Amorim dos Santos" userId="b4914ac19f0f288f" providerId="Windows Live" clId="Web-{CE922090-5829-4CA5-9C42-6C5204C50A17}" dt="2024-05-06T02:42:45.776" v="1640"/>
      <pc:docMkLst>
        <pc:docMk/>
      </pc:docMkLst>
      <pc:sldChg chg="modSp mod modClrScheme chgLayout">
        <pc:chgData name="Renata Cristina Amorim dos Santos" userId="b4914ac19f0f288f" providerId="Windows Live" clId="Web-{CE922090-5829-4CA5-9C42-6C5204C50A17}" dt="2024-05-05T22:42:06.067" v="30" actId="20577"/>
        <pc:sldMkLst>
          <pc:docMk/>
          <pc:sldMk cId="3856144342" sldId="256"/>
        </pc:sldMkLst>
        <pc:spChg chg="mod ord">
          <ac:chgData name="Renata Cristina Amorim dos Santos" userId="b4914ac19f0f288f" providerId="Windows Live" clId="Web-{CE922090-5829-4CA5-9C42-6C5204C50A17}" dt="2024-05-05T22:41:55.973" v="16" actId="20577"/>
          <ac:spMkLst>
            <pc:docMk/>
            <pc:sldMk cId="3856144342" sldId="256"/>
            <ac:spMk id="2" creationId="{00000000-0000-0000-0000-000000000000}"/>
          </ac:spMkLst>
        </pc:spChg>
        <pc:spChg chg="mod ord">
          <ac:chgData name="Renata Cristina Amorim dos Santos" userId="b4914ac19f0f288f" providerId="Windows Live" clId="Web-{CE922090-5829-4CA5-9C42-6C5204C50A17}" dt="2024-05-05T22:42:06.067" v="30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modSp new">
        <pc:chgData name="Renata Cristina Amorim dos Santos" userId="b4914ac19f0f288f" providerId="Windows Live" clId="Web-{CE922090-5829-4CA5-9C42-6C5204C50A17}" dt="2024-05-06T02:25:06.429" v="818" actId="20577"/>
        <pc:sldMkLst>
          <pc:docMk/>
          <pc:sldMk cId="2819968569" sldId="257"/>
        </pc:sldMkLst>
        <pc:spChg chg="mod">
          <ac:chgData name="Renata Cristina Amorim dos Santos" userId="b4914ac19f0f288f" providerId="Windows Live" clId="Web-{CE922090-5829-4CA5-9C42-6C5204C50A17}" dt="2024-05-06T02:24:31.240" v="807" actId="1076"/>
          <ac:spMkLst>
            <pc:docMk/>
            <pc:sldMk cId="2819968569" sldId="257"/>
            <ac:spMk id="2" creationId="{9B19F57A-1BC5-DAA8-67DB-7FD277E47EFD}"/>
          </ac:spMkLst>
        </pc:spChg>
        <pc:spChg chg="mod">
          <ac:chgData name="Renata Cristina Amorim dos Santos" userId="b4914ac19f0f288f" providerId="Windows Live" clId="Web-{CE922090-5829-4CA5-9C42-6C5204C50A17}" dt="2024-05-06T02:25:06.429" v="818" actId="20577"/>
          <ac:spMkLst>
            <pc:docMk/>
            <pc:sldMk cId="2819968569" sldId="257"/>
            <ac:spMk id="3" creationId="{F72FF35B-730A-33B1-C53D-C2CF2EAA6CF6}"/>
          </ac:spMkLst>
        </pc:spChg>
      </pc:sldChg>
      <pc:sldChg chg="addSp modSp new mod ord setBg modNotes">
        <pc:chgData name="Renata Cristina Amorim dos Santos" userId="b4914ac19f0f288f" providerId="Windows Live" clId="Web-{CE922090-5829-4CA5-9C42-6C5204C50A17}" dt="2024-05-06T02:42:45.776" v="1640"/>
        <pc:sldMkLst>
          <pc:docMk/>
          <pc:sldMk cId="2800260170" sldId="258"/>
        </pc:sldMkLst>
        <pc:spChg chg="mod">
          <ac:chgData name="Renata Cristina Amorim dos Santos" userId="b4914ac19f0f288f" providerId="Windows Live" clId="Web-{CE922090-5829-4CA5-9C42-6C5204C50A17}" dt="2024-05-06T02:26:40.088" v="823"/>
          <ac:spMkLst>
            <pc:docMk/>
            <pc:sldMk cId="2800260170" sldId="258"/>
            <ac:spMk id="2" creationId="{F7BB9FB7-C53D-59A3-4606-7C72EC32C685}"/>
          </ac:spMkLst>
        </pc:spChg>
        <pc:spChg chg="mod ord">
          <ac:chgData name="Renata Cristina Amorim dos Santos" userId="b4914ac19f0f288f" providerId="Windows Live" clId="Web-{CE922090-5829-4CA5-9C42-6C5204C50A17}" dt="2024-05-06T02:38:00.424" v="1239" actId="20577"/>
          <ac:spMkLst>
            <pc:docMk/>
            <pc:sldMk cId="2800260170" sldId="258"/>
            <ac:spMk id="3" creationId="{F11B2778-18A1-FF6D-E66E-2A094750AB3D}"/>
          </ac:spMkLst>
        </pc:spChg>
        <pc:picChg chg="add mod">
          <ac:chgData name="Renata Cristina Amorim dos Santos" userId="b4914ac19f0f288f" providerId="Windows Live" clId="Web-{CE922090-5829-4CA5-9C42-6C5204C50A17}" dt="2024-05-06T02:26:40.088" v="823"/>
          <ac:picMkLst>
            <pc:docMk/>
            <pc:sldMk cId="2800260170" sldId="258"/>
            <ac:picMk id="4" creationId="{9E3E9728-5557-E8A8-7C50-BA0F6E4B085D}"/>
          </ac:picMkLst>
        </pc:picChg>
      </pc:sldChg>
      <pc:sldChg chg="modSp new mod modClrScheme chgLayout">
        <pc:chgData name="Renata Cristina Amorim dos Santos" userId="b4914ac19f0f288f" providerId="Windows Live" clId="Web-{CE922090-5829-4CA5-9C42-6C5204C50A17}" dt="2024-05-06T02:15:07.833" v="347" actId="1076"/>
        <pc:sldMkLst>
          <pc:docMk/>
          <pc:sldMk cId="791633587" sldId="259"/>
        </pc:sldMkLst>
        <pc:spChg chg="mod ord">
          <ac:chgData name="Renata Cristina Amorim dos Santos" userId="b4914ac19f0f288f" providerId="Windows Live" clId="Web-{CE922090-5829-4CA5-9C42-6C5204C50A17}" dt="2024-05-06T02:14:56.567" v="346" actId="20577"/>
          <ac:spMkLst>
            <pc:docMk/>
            <pc:sldMk cId="791633587" sldId="259"/>
            <ac:spMk id="2" creationId="{7AB55B45-6864-CAD9-9C60-E8EC00995636}"/>
          </ac:spMkLst>
        </pc:spChg>
        <pc:spChg chg="mod ord">
          <ac:chgData name="Renata Cristina Amorim dos Santos" userId="b4914ac19f0f288f" providerId="Windows Live" clId="Web-{CE922090-5829-4CA5-9C42-6C5204C50A17}" dt="2024-05-06T02:15:07.833" v="347" actId="1076"/>
          <ac:spMkLst>
            <pc:docMk/>
            <pc:sldMk cId="791633587" sldId="259"/>
            <ac:spMk id="3" creationId="{BA594350-78C6-183E-8B49-CA031C59F7BC}"/>
          </ac:spMkLst>
        </pc:spChg>
      </pc:sldChg>
      <pc:sldChg chg="modSp add del replId">
        <pc:chgData name="Renata Cristina Amorim dos Santos" userId="b4914ac19f0f288f" providerId="Windows Live" clId="Web-{CE922090-5829-4CA5-9C42-6C5204C50A17}" dt="2024-05-06T02:15:16.911" v="349"/>
        <pc:sldMkLst>
          <pc:docMk/>
          <pc:sldMk cId="646980472" sldId="260"/>
        </pc:sldMkLst>
        <pc:spChg chg="mod">
          <ac:chgData name="Renata Cristina Amorim dos Santos" userId="b4914ac19f0f288f" providerId="Windows Live" clId="Web-{CE922090-5829-4CA5-9C42-6C5204C50A17}" dt="2024-05-06T02:13:15.621" v="315" actId="20577"/>
          <ac:spMkLst>
            <pc:docMk/>
            <pc:sldMk cId="646980472" sldId="260"/>
            <ac:spMk id="2" creationId="{7AB55B45-6864-CAD9-9C60-E8EC00995636}"/>
          </ac:spMkLst>
        </pc:spChg>
      </pc:sldChg>
      <pc:sldChg chg="modSp add replId">
        <pc:chgData name="Renata Cristina Amorim dos Santos" userId="b4914ac19f0f288f" providerId="Windows Live" clId="Web-{CE922090-5829-4CA5-9C42-6C5204C50A17}" dt="2024-05-06T02:16:22.944" v="413" actId="20577"/>
        <pc:sldMkLst>
          <pc:docMk/>
          <pc:sldMk cId="3946719668" sldId="261"/>
        </pc:sldMkLst>
        <pc:spChg chg="mod">
          <ac:chgData name="Renata Cristina Amorim dos Santos" userId="b4914ac19f0f288f" providerId="Windows Live" clId="Web-{CE922090-5829-4CA5-9C42-6C5204C50A17}" dt="2024-05-06T02:15:24.177" v="350" actId="20577"/>
          <ac:spMkLst>
            <pc:docMk/>
            <pc:sldMk cId="3946719668" sldId="261"/>
            <ac:spMk id="2" creationId="{7AB55B45-6864-CAD9-9C60-E8EC00995636}"/>
          </ac:spMkLst>
        </pc:spChg>
        <pc:spChg chg="mod">
          <ac:chgData name="Renata Cristina Amorim dos Santos" userId="b4914ac19f0f288f" providerId="Windows Live" clId="Web-{CE922090-5829-4CA5-9C42-6C5204C50A17}" dt="2024-05-06T02:16:22.944" v="413" actId="20577"/>
          <ac:spMkLst>
            <pc:docMk/>
            <pc:sldMk cId="3946719668" sldId="261"/>
            <ac:spMk id="3" creationId="{BA594350-78C6-183E-8B49-CA031C59F7BC}"/>
          </ac:spMkLst>
        </pc:spChg>
      </pc:sldChg>
      <pc:sldChg chg="modSp add replId">
        <pc:chgData name="Renata Cristina Amorim dos Santos" userId="b4914ac19f0f288f" providerId="Windows Live" clId="Web-{CE922090-5829-4CA5-9C42-6C5204C50A17}" dt="2024-05-06T02:25:09.288" v="819" actId="20577"/>
        <pc:sldMkLst>
          <pc:docMk/>
          <pc:sldMk cId="2904461725" sldId="262"/>
        </pc:sldMkLst>
        <pc:spChg chg="mod">
          <ac:chgData name="Renata Cristina Amorim dos Santos" userId="b4914ac19f0f288f" providerId="Windows Live" clId="Web-{CE922090-5829-4CA5-9C42-6C5204C50A17}" dt="2024-05-06T02:19:59.873" v="561" actId="20577"/>
          <ac:spMkLst>
            <pc:docMk/>
            <pc:sldMk cId="2904461725" sldId="262"/>
            <ac:spMk id="2" creationId="{7AB55B45-6864-CAD9-9C60-E8EC00995636}"/>
          </ac:spMkLst>
        </pc:spChg>
        <pc:spChg chg="mod">
          <ac:chgData name="Renata Cristina Amorim dos Santos" userId="b4914ac19f0f288f" providerId="Windows Live" clId="Web-{CE922090-5829-4CA5-9C42-6C5204C50A17}" dt="2024-05-06T02:25:09.288" v="819" actId="20577"/>
          <ac:spMkLst>
            <pc:docMk/>
            <pc:sldMk cId="2904461725" sldId="262"/>
            <ac:spMk id="3" creationId="{BA594350-78C6-183E-8B49-CA031C59F7BC}"/>
          </ac:spMkLst>
        </pc:spChg>
      </pc:sldChg>
      <pc:sldChg chg="modSp add replId">
        <pc:chgData name="Renata Cristina Amorim dos Santos" userId="b4914ac19f0f288f" providerId="Windows Live" clId="Web-{CE922090-5829-4CA5-9C42-6C5204C50A17}" dt="2024-05-06T02:19:07.200" v="545" actId="20577"/>
        <pc:sldMkLst>
          <pc:docMk/>
          <pc:sldMk cId="2241825118" sldId="263"/>
        </pc:sldMkLst>
        <pc:spChg chg="mod">
          <ac:chgData name="Renata Cristina Amorim dos Santos" userId="b4914ac19f0f288f" providerId="Windows Live" clId="Web-{CE922090-5829-4CA5-9C42-6C5204C50A17}" dt="2024-05-06T02:18:35.246" v="530" actId="20577"/>
          <ac:spMkLst>
            <pc:docMk/>
            <pc:sldMk cId="2241825118" sldId="263"/>
            <ac:spMk id="2" creationId="{7AB55B45-6864-CAD9-9C60-E8EC00995636}"/>
          </ac:spMkLst>
        </pc:spChg>
        <pc:spChg chg="mod">
          <ac:chgData name="Renata Cristina Amorim dos Santos" userId="b4914ac19f0f288f" providerId="Windows Live" clId="Web-{CE922090-5829-4CA5-9C42-6C5204C50A17}" dt="2024-05-06T02:19:07.200" v="545" actId="20577"/>
          <ac:spMkLst>
            <pc:docMk/>
            <pc:sldMk cId="2241825118" sldId="263"/>
            <ac:spMk id="3" creationId="{BA594350-78C6-183E-8B49-CA031C59F7BC}"/>
          </ac:spMkLst>
        </pc:spChg>
      </pc:sldChg>
      <pc:sldMasterChg chg="del delSldLayout">
        <pc:chgData name="Renata Cristina Amorim dos Santos" userId="b4914ac19f0f288f" providerId="Windows Live" clId="Web-{CE922090-5829-4CA5-9C42-6C5204C50A17}" dt="2024-05-05T22:35:38.854" v="0"/>
        <pc:sldMasterMkLst>
          <pc:docMk/>
          <pc:sldMasterMk cId="0" sldId="2147483648"/>
        </pc:sldMasterMkLst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Renata Cristina Amorim dos Santos" userId="b4914ac19f0f288f" providerId="Windows Live" clId="Web-{CE922090-5829-4CA5-9C42-6C5204C50A17}" dt="2024-05-05T22:35:38.854" v="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 modSldLayout">
        <pc:chgData name="Renata Cristina Amorim dos Santos" userId="b4914ac19f0f288f" providerId="Windows Live" clId="Web-{CE922090-5829-4CA5-9C42-6C5204C50A17}" dt="2024-05-05T22:35:48.464" v="1"/>
        <pc:sldMasterMkLst>
          <pc:docMk/>
          <pc:sldMasterMk cId="2865592658" sldId="2147483669"/>
        </pc:sldMasterMkLst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3615799799" sldId="2147483670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4013898684" sldId="2147483671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2189883659" sldId="2147483672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3127942566" sldId="2147483673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2800890161" sldId="2147483674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3517064260" sldId="2147483675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1537730184" sldId="2147483676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754491737" sldId="2147483677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973610321" sldId="2147483678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1006746761" sldId="2147483679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3158934233" sldId="2147483680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2286406358" sldId="2147483681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3827442498" sldId="2147483682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2587127386" sldId="2147483683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34919501" sldId="2147483684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3919635476" sldId="2147483685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48.464" v="1"/>
          <pc:sldLayoutMkLst>
            <pc:docMk/>
            <pc:sldMasterMk cId="2865592658" sldId="2147483669"/>
            <pc:sldLayoutMk cId="991316914" sldId="2147483686"/>
          </pc:sldLayoutMkLst>
        </pc:sldLayoutChg>
      </pc:sldMasterChg>
      <pc:sldMasterChg chg="add del addSldLayout delSldLayout modSldLayout">
        <pc:chgData name="Renata Cristina Amorim dos Santos" userId="b4914ac19f0f288f" providerId="Windows Live" clId="Web-{CE922090-5829-4CA5-9C42-6C5204C50A17}" dt="2024-05-05T22:35:57.981" v="2"/>
        <pc:sldMasterMkLst>
          <pc:docMk/>
          <pc:sldMasterMk cId="139189395" sldId="2147483687"/>
        </pc:sldMasterMkLst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1506084943" sldId="2147483688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911122095" sldId="2147483689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332398646" sldId="2147483690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3944670354" sldId="2147483691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3138073497" sldId="2147483692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3529522571" sldId="2147483693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291443037" sldId="2147483694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3206449484" sldId="2147483695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1509806342" sldId="2147483696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2416994666" sldId="2147483697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3817577849" sldId="2147483698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19903025" sldId="2147483699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1397409524" sldId="2147483700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255723254" sldId="2147483701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4161998947" sldId="2147483702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1273667113" sldId="2147483703"/>
          </pc:sldLayoutMkLst>
        </pc:sldLayoutChg>
        <pc:sldLayoutChg chg="add del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39189395" sldId="2147483687"/>
            <pc:sldLayoutMk cId="605906918" sldId="2147483704"/>
          </pc:sldLayoutMkLst>
        </pc:sldLayoutChg>
      </pc:sldMasterChg>
      <pc:sldMasterChg chg="add addSldLayout modSldLayout">
        <pc:chgData name="Renata Cristina Amorim dos Santos" userId="b4914ac19f0f288f" providerId="Windows Live" clId="Web-{CE922090-5829-4CA5-9C42-6C5204C50A17}" dt="2024-05-05T22:35:57.981" v="2"/>
        <pc:sldMasterMkLst>
          <pc:docMk/>
          <pc:sldMasterMk cId="1783287667" sldId="2147483705"/>
        </pc:sldMasterMkLst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2629621973" sldId="2147483706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23144086" sldId="2147483707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2516675071" sldId="2147483708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2442652771" sldId="2147483709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3858226936" sldId="2147483710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2524812225" sldId="2147483711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3098802614" sldId="2147483712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3154153548" sldId="2147483713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159357943" sldId="2147483714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4185038467" sldId="2147483715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686723283" sldId="2147483716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2756783580" sldId="2147483717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3608553559" sldId="2147483718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3420796996" sldId="2147483719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577929656" sldId="2147483720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3428372856" sldId="2147483721"/>
          </pc:sldLayoutMkLst>
        </pc:sldLayoutChg>
        <pc:sldLayoutChg chg="add mod replId">
          <pc:chgData name="Renata Cristina Amorim dos Santos" userId="b4914ac19f0f288f" providerId="Windows Live" clId="Web-{CE922090-5829-4CA5-9C42-6C5204C50A17}" dt="2024-05-05T22:35:57.981" v="2"/>
          <pc:sldLayoutMkLst>
            <pc:docMk/>
            <pc:sldMasterMk cId="1783287667" sldId="2147483705"/>
            <pc:sldLayoutMk cId="444095931" sldId="214748372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99998-ADA8-413F-A255-252A60A7EE8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3567BE-8DC7-469D-B1B1-0737EEE5673A}">
      <dgm:prSet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Analisar os resultados</a:t>
          </a:r>
          <a:endParaRPr lang="en-US" dirty="0"/>
        </a:p>
      </dgm:t>
    </dgm:pt>
    <dgm:pt modelId="{6A255BDB-6344-4BBD-9CB7-28904C03BD48}" type="parTrans" cxnId="{1B52C886-77A8-4084-A19C-03DF2E30F59F}">
      <dgm:prSet/>
      <dgm:spPr/>
      <dgm:t>
        <a:bodyPr/>
        <a:lstStyle/>
        <a:p>
          <a:endParaRPr lang="en-US"/>
        </a:p>
      </dgm:t>
    </dgm:pt>
    <dgm:pt modelId="{1A334C75-B6A5-450A-8664-34B4B6A04E45}" type="sibTrans" cxnId="{1B52C886-77A8-4084-A19C-03DF2E30F59F}">
      <dgm:prSet/>
      <dgm:spPr/>
      <dgm:t>
        <a:bodyPr/>
        <a:lstStyle/>
        <a:p>
          <a:endParaRPr lang="en-US"/>
        </a:p>
      </dgm:t>
    </dgm:pt>
    <dgm:pt modelId="{BE8F98BE-991F-412F-B2C9-7E43E6FE0EB8}">
      <dgm:prSet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Refinar os testes</a:t>
          </a:r>
          <a:endParaRPr lang="en-US" dirty="0"/>
        </a:p>
      </dgm:t>
    </dgm:pt>
    <dgm:pt modelId="{045FA450-455C-4580-B5ED-CEC650C99FE6}" type="parTrans" cxnId="{D54D4A39-896D-4A04-9D4E-570ECA6675A6}">
      <dgm:prSet/>
      <dgm:spPr/>
      <dgm:t>
        <a:bodyPr/>
        <a:lstStyle/>
        <a:p>
          <a:endParaRPr lang="en-US"/>
        </a:p>
      </dgm:t>
    </dgm:pt>
    <dgm:pt modelId="{29DFBC71-8DD6-4F4B-ABCB-DB3909F505E1}" type="sibTrans" cxnId="{D54D4A39-896D-4A04-9D4E-570ECA6675A6}">
      <dgm:prSet/>
      <dgm:spPr/>
      <dgm:t>
        <a:bodyPr/>
        <a:lstStyle/>
        <a:p>
          <a:endParaRPr lang="en-US"/>
        </a:p>
      </dgm:t>
    </dgm:pt>
    <dgm:pt modelId="{C687D493-76BB-4334-88D2-73B03C4ED212}">
      <dgm:prSet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Executar os testes</a:t>
          </a:r>
          <a:endParaRPr lang="en-US" dirty="0"/>
        </a:p>
      </dgm:t>
    </dgm:pt>
    <dgm:pt modelId="{366DE63F-389A-4A45-A2BB-606868AB99DA}" type="parTrans" cxnId="{BF330198-BF22-4FAB-B55F-3FEE77B4E8F1}">
      <dgm:prSet/>
      <dgm:spPr/>
      <dgm:t>
        <a:bodyPr/>
        <a:lstStyle/>
        <a:p>
          <a:endParaRPr lang="en-US"/>
        </a:p>
      </dgm:t>
    </dgm:pt>
    <dgm:pt modelId="{8A87B7F5-2F96-4510-8785-4D820C3FB445}" type="sibTrans" cxnId="{BF330198-BF22-4FAB-B55F-3FEE77B4E8F1}">
      <dgm:prSet/>
      <dgm:spPr/>
      <dgm:t>
        <a:bodyPr/>
        <a:lstStyle/>
        <a:p>
          <a:endParaRPr lang="en-US"/>
        </a:p>
      </dgm:t>
    </dgm:pt>
    <dgm:pt modelId="{37A66063-8821-4F71-9A00-02CBCD0F4BFB}" type="pres">
      <dgm:prSet presAssocID="{D0099998-ADA8-413F-A255-252A60A7EE89}" presName="cycle" presStyleCnt="0">
        <dgm:presLayoutVars>
          <dgm:dir/>
          <dgm:resizeHandles val="exact"/>
        </dgm:presLayoutVars>
      </dgm:prSet>
      <dgm:spPr/>
    </dgm:pt>
    <dgm:pt modelId="{8E8737D8-423C-41BB-8B35-A4472199D6B5}" type="pres">
      <dgm:prSet presAssocID="{943567BE-8DC7-469D-B1B1-0737EEE5673A}" presName="dummy" presStyleCnt="0"/>
      <dgm:spPr/>
    </dgm:pt>
    <dgm:pt modelId="{BFFB88C4-AF67-4FB0-9508-15FEF5A32342}" type="pres">
      <dgm:prSet presAssocID="{943567BE-8DC7-469D-B1B1-0737EEE5673A}" presName="node" presStyleLbl="revTx" presStyleIdx="0" presStyleCnt="3">
        <dgm:presLayoutVars>
          <dgm:bulletEnabled val="1"/>
        </dgm:presLayoutVars>
      </dgm:prSet>
      <dgm:spPr/>
    </dgm:pt>
    <dgm:pt modelId="{A1774FC1-768F-4454-86A8-94ECFC4296E5}" type="pres">
      <dgm:prSet presAssocID="{1A334C75-B6A5-450A-8664-34B4B6A04E45}" presName="sibTrans" presStyleLbl="node1" presStyleIdx="0" presStyleCnt="3"/>
      <dgm:spPr/>
    </dgm:pt>
    <dgm:pt modelId="{1DC62A42-0950-4633-86DF-09B48015493F}" type="pres">
      <dgm:prSet presAssocID="{BE8F98BE-991F-412F-B2C9-7E43E6FE0EB8}" presName="dummy" presStyleCnt="0"/>
      <dgm:spPr/>
    </dgm:pt>
    <dgm:pt modelId="{A69CF343-A58B-4E18-8E53-A816D467369E}" type="pres">
      <dgm:prSet presAssocID="{BE8F98BE-991F-412F-B2C9-7E43E6FE0EB8}" presName="node" presStyleLbl="revTx" presStyleIdx="1" presStyleCnt="3">
        <dgm:presLayoutVars>
          <dgm:bulletEnabled val="1"/>
        </dgm:presLayoutVars>
      </dgm:prSet>
      <dgm:spPr/>
    </dgm:pt>
    <dgm:pt modelId="{FF106A81-D2B3-4E6B-B64E-E8C6BDCC4EF6}" type="pres">
      <dgm:prSet presAssocID="{29DFBC71-8DD6-4F4B-ABCB-DB3909F505E1}" presName="sibTrans" presStyleLbl="node1" presStyleIdx="1" presStyleCnt="3"/>
      <dgm:spPr/>
    </dgm:pt>
    <dgm:pt modelId="{F9E93BB3-7A8A-46A3-986D-97B563B5E588}" type="pres">
      <dgm:prSet presAssocID="{C687D493-76BB-4334-88D2-73B03C4ED212}" presName="dummy" presStyleCnt="0"/>
      <dgm:spPr/>
    </dgm:pt>
    <dgm:pt modelId="{231FF5AF-46B6-4720-AE63-8A609A4C5307}" type="pres">
      <dgm:prSet presAssocID="{C687D493-76BB-4334-88D2-73B03C4ED212}" presName="node" presStyleLbl="revTx" presStyleIdx="2" presStyleCnt="3">
        <dgm:presLayoutVars>
          <dgm:bulletEnabled val="1"/>
        </dgm:presLayoutVars>
      </dgm:prSet>
      <dgm:spPr/>
    </dgm:pt>
    <dgm:pt modelId="{CDEF8C5A-E6F5-4E91-B251-F8DB2F059771}" type="pres">
      <dgm:prSet presAssocID="{8A87B7F5-2F96-4510-8785-4D820C3FB445}" presName="sibTrans" presStyleLbl="node1" presStyleIdx="2" presStyleCnt="3"/>
      <dgm:spPr/>
    </dgm:pt>
  </dgm:ptLst>
  <dgm:cxnLst>
    <dgm:cxn modelId="{D54D4A39-896D-4A04-9D4E-570ECA6675A6}" srcId="{D0099998-ADA8-413F-A255-252A60A7EE89}" destId="{BE8F98BE-991F-412F-B2C9-7E43E6FE0EB8}" srcOrd="1" destOrd="0" parTransId="{045FA450-455C-4580-B5ED-CEC650C99FE6}" sibTransId="{29DFBC71-8DD6-4F4B-ABCB-DB3909F505E1}"/>
    <dgm:cxn modelId="{4DC7BF50-7E6A-46D4-9D8D-FCDCEE1C7E10}" type="presOf" srcId="{29DFBC71-8DD6-4F4B-ABCB-DB3909F505E1}" destId="{FF106A81-D2B3-4E6B-B64E-E8C6BDCC4EF6}" srcOrd="0" destOrd="0" presId="urn:microsoft.com/office/officeart/2005/8/layout/cycle1"/>
    <dgm:cxn modelId="{BA1F4F58-EF53-4739-8BCE-1767A3452E97}" type="presOf" srcId="{8A87B7F5-2F96-4510-8785-4D820C3FB445}" destId="{CDEF8C5A-E6F5-4E91-B251-F8DB2F059771}" srcOrd="0" destOrd="0" presId="urn:microsoft.com/office/officeart/2005/8/layout/cycle1"/>
    <dgm:cxn modelId="{8E9F8E83-C563-465C-A792-A5ADD5E1606A}" type="presOf" srcId="{943567BE-8DC7-469D-B1B1-0737EEE5673A}" destId="{BFFB88C4-AF67-4FB0-9508-15FEF5A32342}" srcOrd="0" destOrd="0" presId="urn:microsoft.com/office/officeart/2005/8/layout/cycle1"/>
    <dgm:cxn modelId="{1B52C886-77A8-4084-A19C-03DF2E30F59F}" srcId="{D0099998-ADA8-413F-A255-252A60A7EE89}" destId="{943567BE-8DC7-469D-B1B1-0737EEE5673A}" srcOrd="0" destOrd="0" parTransId="{6A255BDB-6344-4BBD-9CB7-28904C03BD48}" sibTransId="{1A334C75-B6A5-450A-8664-34B4B6A04E45}"/>
    <dgm:cxn modelId="{C15C6F89-2CA9-44BA-AE9A-1D8DEA3E27D2}" type="presOf" srcId="{BE8F98BE-991F-412F-B2C9-7E43E6FE0EB8}" destId="{A69CF343-A58B-4E18-8E53-A816D467369E}" srcOrd="0" destOrd="0" presId="urn:microsoft.com/office/officeart/2005/8/layout/cycle1"/>
    <dgm:cxn modelId="{BF330198-BF22-4FAB-B55F-3FEE77B4E8F1}" srcId="{D0099998-ADA8-413F-A255-252A60A7EE89}" destId="{C687D493-76BB-4334-88D2-73B03C4ED212}" srcOrd="2" destOrd="0" parTransId="{366DE63F-389A-4A45-A2BB-606868AB99DA}" sibTransId="{8A87B7F5-2F96-4510-8785-4D820C3FB445}"/>
    <dgm:cxn modelId="{B813379E-2FFF-494B-B072-2F0791AB0DDD}" type="presOf" srcId="{1A334C75-B6A5-450A-8664-34B4B6A04E45}" destId="{A1774FC1-768F-4454-86A8-94ECFC4296E5}" srcOrd="0" destOrd="0" presId="urn:microsoft.com/office/officeart/2005/8/layout/cycle1"/>
    <dgm:cxn modelId="{0DDACACF-0DD4-4358-9280-131712DF7A0B}" type="presOf" srcId="{C687D493-76BB-4334-88D2-73B03C4ED212}" destId="{231FF5AF-46B6-4720-AE63-8A609A4C5307}" srcOrd="0" destOrd="0" presId="urn:microsoft.com/office/officeart/2005/8/layout/cycle1"/>
    <dgm:cxn modelId="{A8B2FBDC-2F06-48F9-8413-DA013DCD3C24}" type="presOf" srcId="{D0099998-ADA8-413F-A255-252A60A7EE89}" destId="{37A66063-8821-4F71-9A00-02CBCD0F4BFB}" srcOrd="0" destOrd="0" presId="urn:microsoft.com/office/officeart/2005/8/layout/cycle1"/>
    <dgm:cxn modelId="{D371AA12-3472-4761-843A-C9694AA4D02A}" type="presParOf" srcId="{37A66063-8821-4F71-9A00-02CBCD0F4BFB}" destId="{8E8737D8-423C-41BB-8B35-A4472199D6B5}" srcOrd="0" destOrd="0" presId="urn:microsoft.com/office/officeart/2005/8/layout/cycle1"/>
    <dgm:cxn modelId="{D7E50424-832F-4C3F-8EB9-5F312A8B9DA9}" type="presParOf" srcId="{37A66063-8821-4F71-9A00-02CBCD0F4BFB}" destId="{BFFB88C4-AF67-4FB0-9508-15FEF5A32342}" srcOrd="1" destOrd="0" presId="urn:microsoft.com/office/officeart/2005/8/layout/cycle1"/>
    <dgm:cxn modelId="{A3E2D761-BFD0-4F88-9575-F418E6014BD3}" type="presParOf" srcId="{37A66063-8821-4F71-9A00-02CBCD0F4BFB}" destId="{A1774FC1-768F-4454-86A8-94ECFC4296E5}" srcOrd="2" destOrd="0" presId="urn:microsoft.com/office/officeart/2005/8/layout/cycle1"/>
    <dgm:cxn modelId="{24C2004F-0684-48B7-BBC3-61518D6717D1}" type="presParOf" srcId="{37A66063-8821-4F71-9A00-02CBCD0F4BFB}" destId="{1DC62A42-0950-4633-86DF-09B48015493F}" srcOrd="3" destOrd="0" presId="urn:microsoft.com/office/officeart/2005/8/layout/cycle1"/>
    <dgm:cxn modelId="{277461DE-931C-462C-8F2D-1191C474A220}" type="presParOf" srcId="{37A66063-8821-4F71-9A00-02CBCD0F4BFB}" destId="{A69CF343-A58B-4E18-8E53-A816D467369E}" srcOrd="4" destOrd="0" presId="urn:microsoft.com/office/officeart/2005/8/layout/cycle1"/>
    <dgm:cxn modelId="{1991B388-FE94-428A-A5E9-4D1354F81EE4}" type="presParOf" srcId="{37A66063-8821-4F71-9A00-02CBCD0F4BFB}" destId="{FF106A81-D2B3-4E6B-B64E-E8C6BDCC4EF6}" srcOrd="5" destOrd="0" presId="urn:microsoft.com/office/officeart/2005/8/layout/cycle1"/>
    <dgm:cxn modelId="{318D7500-B4FD-4E5D-AFE1-72B0C5FD6EDB}" type="presParOf" srcId="{37A66063-8821-4F71-9A00-02CBCD0F4BFB}" destId="{F9E93BB3-7A8A-46A3-986D-97B563B5E588}" srcOrd="6" destOrd="0" presId="urn:microsoft.com/office/officeart/2005/8/layout/cycle1"/>
    <dgm:cxn modelId="{9F60764B-7D53-4F25-BE45-38199F23698F}" type="presParOf" srcId="{37A66063-8821-4F71-9A00-02CBCD0F4BFB}" destId="{231FF5AF-46B6-4720-AE63-8A609A4C5307}" srcOrd="7" destOrd="0" presId="urn:microsoft.com/office/officeart/2005/8/layout/cycle1"/>
    <dgm:cxn modelId="{74620B51-6121-498F-89B7-5F2031247F7B}" type="presParOf" srcId="{37A66063-8821-4F71-9A00-02CBCD0F4BFB}" destId="{CDEF8C5A-E6F5-4E91-B251-F8DB2F05977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BC87F-E650-48E5-8C5F-0098B6C370E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37358AE-E305-4B92-9C1D-256B6F150CF2}">
      <dgm:prSet phldrT="[Texto]" phldr="0"/>
      <dgm:spPr/>
      <dgm:t>
        <a:bodyPr/>
        <a:lstStyle/>
        <a:p>
          <a:r>
            <a:rPr lang="pt-BR" dirty="0">
              <a:latin typeface="Calibri"/>
              <a:ea typeface="Calibri"/>
              <a:cs typeface="Calibri"/>
            </a:rPr>
            <a:t>Configurar a ferramenta</a:t>
          </a:r>
          <a:endParaRPr lang="pt-BR" dirty="0"/>
        </a:p>
      </dgm:t>
    </dgm:pt>
    <dgm:pt modelId="{CDB407B3-78C1-4654-A7E4-64EFDDB3D05A}" type="parTrans" cxnId="{C7B722CE-7449-4346-B002-D60744726A1C}">
      <dgm:prSet/>
      <dgm:spPr/>
    </dgm:pt>
    <dgm:pt modelId="{7D74C917-A80F-4F3E-996F-5E17227C04DE}" type="sibTrans" cxnId="{C7B722CE-7449-4346-B002-D60744726A1C}">
      <dgm:prSet/>
      <dgm:spPr/>
      <dgm:t>
        <a:bodyPr/>
        <a:lstStyle/>
        <a:p>
          <a:endParaRPr lang="pt-BR"/>
        </a:p>
      </dgm:t>
    </dgm:pt>
    <dgm:pt modelId="{94F8043A-7269-4B38-B3FC-3DB8DDB84D8D}">
      <dgm:prSet phldr="0"/>
      <dgm:spPr/>
      <dgm:t>
        <a:bodyPr/>
        <a:lstStyle/>
        <a:p>
          <a:pPr rtl="0"/>
          <a:r>
            <a:rPr lang="pt-BR" dirty="0">
              <a:latin typeface="Calibri"/>
              <a:ea typeface="Calibri"/>
              <a:cs typeface="Calibri"/>
            </a:rPr>
            <a:t>Escolher a ferramenta de teste de mutante de acordo com a linguagem usada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B8B89484-ABD7-4173-AE49-A2EA29EC1D7A}" type="parTrans" cxnId="{5429C9C2-03C6-40AD-B5E6-2D6C2E8E9270}">
      <dgm:prSet/>
      <dgm:spPr/>
    </dgm:pt>
    <dgm:pt modelId="{2CEB649A-D212-4BE4-8824-CDDDA1AA1729}" type="sibTrans" cxnId="{5429C9C2-03C6-40AD-B5E6-2D6C2E8E9270}">
      <dgm:prSet/>
      <dgm:spPr/>
      <dgm:t>
        <a:bodyPr/>
        <a:lstStyle/>
        <a:p>
          <a:endParaRPr lang="pt-BR"/>
        </a:p>
      </dgm:t>
    </dgm:pt>
    <dgm:pt modelId="{9263E8E9-518B-44E6-86AF-F96DDF660EE5}">
      <dgm:prSet phldr="0"/>
      <dgm:spPr/>
      <dgm:t>
        <a:bodyPr/>
        <a:lstStyle/>
        <a:p>
          <a:r>
            <a:rPr lang="pt-BR" dirty="0">
              <a:latin typeface="Calibri"/>
              <a:ea typeface="Calibri"/>
              <a:cs typeface="Calibri"/>
            </a:rPr>
            <a:t>Integrar a ferramenta ao ambiente de desenvolvimento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288DE425-74E8-4481-84E9-15AFAC627691}" type="parTrans" cxnId="{FA34C0A8-4E2F-4099-91E1-50A54F6B0836}">
      <dgm:prSet/>
      <dgm:spPr/>
    </dgm:pt>
    <dgm:pt modelId="{1FCBC42D-7AA8-49B6-B529-4472A3A57A54}" type="sibTrans" cxnId="{FA34C0A8-4E2F-4099-91E1-50A54F6B0836}">
      <dgm:prSet/>
      <dgm:spPr/>
      <dgm:t>
        <a:bodyPr/>
        <a:lstStyle/>
        <a:p>
          <a:endParaRPr lang="pt-BR"/>
        </a:p>
      </dgm:t>
    </dgm:pt>
    <dgm:pt modelId="{3B6DDD05-EEA0-4EB0-ABCE-812CE48CC98D}" type="pres">
      <dgm:prSet presAssocID="{BF3BC87F-E650-48E5-8C5F-0098B6C370E9}" presName="linearFlow" presStyleCnt="0">
        <dgm:presLayoutVars>
          <dgm:resizeHandles val="exact"/>
        </dgm:presLayoutVars>
      </dgm:prSet>
      <dgm:spPr/>
    </dgm:pt>
    <dgm:pt modelId="{6B45F3F8-B378-4281-8DEF-D39D0CCF0785}" type="pres">
      <dgm:prSet presAssocID="{94F8043A-7269-4B38-B3FC-3DB8DDB84D8D}" presName="node" presStyleLbl="node1" presStyleIdx="0" presStyleCnt="3">
        <dgm:presLayoutVars>
          <dgm:bulletEnabled val="1"/>
        </dgm:presLayoutVars>
      </dgm:prSet>
      <dgm:spPr/>
    </dgm:pt>
    <dgm:pt modelId="{1D89F3B7-F771-45EF-9533-758EF89CEF46}" type="pres">
      <dgm:prSet presAssocID="{2CEB649A-D212-4BE4-8824-CDDDA1AA1729}" presName="sibTrans" presStyleLbl="sibTrans2D1" presStyleIdx="0" presStyleCnt="2"/>
      <dgm:spPr/>
    </dgm:pt>
    <dgm:pt modelId="{D81FADF5-0C7D-4B01-821D-7CE84865224B}" type="pres">
      <dgm:prSet presAssocID="{2CEB649A-D212-4BE4-8824-CDDDA1AA1729}" presName="connectorText" presStyleLbl="sibTrans2D1" presStyleIdx="0" presStyleCnt="2"/>
      <dgm:spPr/>
    </dgm:pt>
    <dgm:pt modelId="{EF98E785-0774-4FD6-AFFB-4A01A360703D}" type="pres">
      <dgm:prSet presAssocID="{9263E8E9-518B-44E6-86AF-F96DDF660EE5}" presName="node" presStyleLbl="node1" presStyleIdx="1" presStyleCnt="3">
        <dgm:presLayoutVars>
          <dgm:bulletEnabled val="1"/>
        </dgm:presLayoutVars>
      </dgm:prSet>
      <dgm:spPr/>
    </dgm:pt>
    <dgm:pt modelId="{1357E68D-239B-409C-920D-E713D4F1C584}" type="pres">
      <dgm:prSet presAssocID="{1FCBC42D-7AA8-49B6-B529-4472A3A57A54}" presName="sibTrans" presStyleLbl="sibTrans2D1" presStyleIdx="1" presStyleCnt="2"/>
      <dgm:spPr/>
    </dgm:pt>
    <dgm:pt modelId="{3DA74845-F39F-4DD2-B299-757AFFB4F18D}" type="pres">
      <dgm:prSet presAssocID="{1FCBC42D-7AA8-49B6-B529-4472A3A57A54}" presName="connectorText" presStyleLbl="sibTrans2D1" presStyleIdx="1" presStyleCnt="2"/>
      <dgm:spPr/>
    </dgm:pt>
    <dgm:pt modelId="{B7213965-2B7E-4814-9D60-18DBA17DC799}" type="pres">
      <dgm:prSet presAssocID="{A37358AE-E305-4B92-9C1D-256B6F150CF2}" presName="node" presStyleLbl="node1" presStyleIdx="2" presStyleCnt="3">
        <dgm:presLayoutVars>
          <dgm:bulletEnabled val="1"/>
        </dgm:presLayoutVars>
      </dgm:prSet>
      <dgm:spPr/>
    </dgm:pt>
  </dgm:ptLst>
  <dgm:cxnLst>
    <dgm:cxn modelId="{34893D06-766E-467E-8AEB-FDC92C845BE1}" type="presOf" srcId="{2CEB649A-D212-4BE4-8824-CDDDA1AA1729}" destId="{1D89F3B7-F771-45EF-9533-758EF89CEF46}" srcOrd="0" destOrd="0" presId="urn:microsoft.com/office/officeart/2005/8/layout/process2"/>
    <dgm:cxn modelId="{215D440A-38AF-4CBE-8103-94ECF27B5CB8}" type="presOf" srcId="{9263E8E9-518B-44E6-86AF-F96DDF660EE5}" destId="{EF98E785-0774-4FD6-AFFB-4A01A360703D}" srcOrd="0" destOrd="0" presId="urn:microsoft.com/office/officeart/2005/8/layout/process2"/>
    <dgm:cxn modelId="{430C981D-7695-4CFE-9C5C-C032A17A58CE}" type="presOf" srcId="{BF3BC87F-E650-48E5-8C5F-0098B6C370E9}" destId="{3B6DDD05-EEA0-4EB0-ABCE-812CE48CC98D}" srcOrd="0" destOrd="0" presId="urn:microsoft.com/office/officeart/2005/8/layout/process2"/>
    <dgm:cxn modelId="{CD1AA93F-CAD3-43B5-9C82-E6B9127758AB}" type="presOf" srcId="{1FCBC42D-7AA8-49B6-B529-4472A3A57A54}" destId="{1357E68D-239B-409C-920D-E713D4F1C584}" srcOrd="0" destOrd="0" presId="urn:microsoft.com/office/officeart/2005/8/layout/process2"/>
    <dgm:cxn modelId="{61246262-DE20-491D-B3A9-446C694A1331}" type="presOf" srcId="{2CEB649A-D212-4BE4-8824-CDDDA1AA1729}" destId="{D81FADF5-0C7D-4B01-821D-7CE84865224B}" srcOrd="1" destOrd="0" presId="urn:microsoft.com/office/officeart/2005/8/layout/process2"/>
    <dgm:cxn modelId="{FA34C0A8-4E2F-4099-91E1-50A54F6B0836}" srcId="{BF3BC87F-E650-48E5-8C5F-0098B6C370E9}" destId="{9263E8E9-518B-44E6-86AF-F96DDF660EE5}" srcOrd="1" destOrd="0" parTransId="{288DE425-74E8-4481-84E9-15AFAC627691}" sibTransId="{1FCBC42D-7AA8-49B6-B529-4472A3A57A54}"/>
    <dgm:cxn modelId="{A42BE2AD-0F67-4D5D-914F-2A453EBD109F}" type="presOf" srcId="{A37358AE-E305-4B92-9C1D-256B6F150CF2}" destId="{B7213965-2B7E-4814-9D60-18DBA17DC799}" srcOrd="0" destOrd="0" presId="urn:microsoft.com/office/officeart/2005/8/layout/process2"/>
    <dgm:cxn modelId="{5429C9C2-03C6-40AD-B5E6-2D6C2E8E9270}" srcId="{BF3BC87F-E650-48E5-8C5F-0098B6C370E9}" destId="{94F8043A-7269-4B38-B3FC-3DB8DDB84D8D}" srcOrd="0" destOrd="0" parTransId="{B8B89484-ABD7-4173-AE49-A2EA29EC1D7A}" sibTransId="{2CEB649A-D212-4BE4-8824-CDDDA1AA1729}"/>
    <dgm:cxn modelId="{C7B722CE-7449-4346-B002-D60744726A1C}" srcId="{BF3BC87F-E650-48E5-8C5F-0098B6C370E9}" destId="{A37358AE-E305-4B92-9C1D-256B6F150CF2}" srcOrd="2" destOrd="0" parTransId="{CDB407B3-78C1-4654-A7E4-64EFDDB3D05A}" sibTransId="{7D74C917-A80F-4F3E-996F-5E17227C04DE}"/>
    <dgm:cxn modelId="{DE7E12D0-20AE-45C6-A975-BD3D6D73CAF2}" type="presOf" srcId="{1FCBC42D-7AA8-49B6-B529-4472A3A57A54}" destId="{3DA74845-F39F-4DD2-B299-757AFFB4F18D}" srcOrd="1" destOrd="0" presId="urn:microsoft.com/office/officeart/2005/8/layout/process2"/>
    <dgm:cxn modelId="{80AC1CD8-D447-4019-9C09-BD4A5B1197ED}" type="presOf" srcId="{94F8043A-7269-4B38-B3FC-3DB8DDB84D8D}" destId="{6B45F3F8-B378-4281-8DEF-D39D0CCF0785}" srcOrd="0" destOrd="0" presId="urn:microsoft.com/office/officeart/2005/8/layout/process2"/>
    <dgm:cxn modelId="{A18D2038-14B9-4F34-BCA1-F24799AD6A33}" type="presParOf" srcId="{3B6DDD05-EEA0-4EB0-ABCE-812CE48CC98D}" destId="{6B45F3F8-B378-4281-8DEF-D39D0CCF0785}" srcOrd="0" destOrd="0" presId="urn:microsoft.com/office/officeart/2005/8/layout/process2"/>
    <dgm:cxn modelId="{9B1E475B-A753-4285-8C38-88D9F7C6C45C}" type="presParOf" srcId="{3B6DDD05-EEA0-4EB0-ABCE-812CE48CC98D}" destId="{1D89F3B7-F771-45EF-9533-758EF89CEF46}" srcOrd="1" destOrd="0" presId="urn:microsoft.com/office/officeart/2005/8/layout/process2"/>
    <dgm:cxn modelId="{FC1A94E1-56A8-42EE-8E98-33A0B486C589}" type="presParOf" srcId="{1D89F3B7-F771-45EF-9533-758EF89CEF46}" destId="{D81FADF5-0C7D-4B01-821D-7CE84865224B}" srcOrd="0" destOrd="0" presId="urn:microsoft.com/office/officeart/2005/8/layout/process2"/>
    <dgm:cxn modelId="{2B966CD4-2255-445A-B7A6-1510AEFD168D}" type="presParOf" srcId="{3B6DDD05-EEA0-4EB0-ABCE-812CE48CC98D}" destId="{EF98E785-0774-4FD6-AFFB-4A01A360703D}" srcOrd="2" destOrd="0" presId="urn:microsoft.com/office/officeart/2005/8/layout/process2"/>
    <dgm:cxn modelId="{86933C5D-72C7-49B6-B4FF-D8EC6B0C2279}" type="presParOf" srcId="{3B6DDD05-EEA0-4EB0-ABCE-812CE48CC98D}" destId="{1357E68D-239B-409C-920D-E713D4F1C584}" srcOrd="3" destOrd="0" presId="urn:microsoft.com/office/officeart/2005/8/layout/process2"/>
    <dgm:cxn modelId="{8737D216-BAFC-4660-865E-56AE94898C56}" type="presParOf" srcId="{1357E68D-239B-409C-920D-E713D4F1C584}" destId="{3DA74845-F39F-4DD2-B299-757AFFB4F18D}" srcOrd="0" destOrd="0" presId="urn:microsoft.com/office/officeart/2005/8/layout/process2"/>
    <dgm:cxn modelId="{3A3D9C81-E586-497D-A2CE-ADDA81B2CEB9}" type="presParOf" srcId="{3B6DDD05-EEA0-4EB0-ABCE-812CE48CC98D}" destId="{B7213965-2B7E-4814-9D60-18DBA17DC79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B88C4-AF67-4FB0-9508-15FEF5A32342}">
      <dsp:nvSpPr>
        <dsp:cNvPr id="0" name=""/>
        <dsp:cNvSpPr/>
      </dsp:nvSpPr>
      <dsp:spPr>
        <a:xfrm>
          <a:off x="2072122" y="225718"/>
          <a:ext cx="1151599" cy="115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 Light" panose="020F0302020204030204"/>
            </a:rPr>
            <a:t>Analisar os resultados</a:t>
          </a:r>
          <a:endParaRPr lang="en-US" sz="2000" kern="1200" dirty="0"/>
        </a:p>
      </dsp:txBody>
      <dsp:txXfrm>
        <a:off x="2072122" y="225718"/>
        <a:ext cx="1151599" cy="1151599"/>
      </dsp:txXfrm>
    </dsp:sp>
    <dsp:sp modelId="{A1774FC1-768F-4454-86A8-94ECFC4296E5}">
      <dsp:nvSpPr>
        <dsp:cNvPr id="0" name=""/>
        <dsp:cNvSpPr/>
      </dsp:nvSpPr>
      <dsp:spPr>
        <a:xfrm>
          <a:off x="318688" y="-688"/>
          <a:ext cx="2722274" cy="2722274"/>
        </a:xfrm>
        <a:prstGeom prst="circularArrow">
          <a:avLst>
            <a:gd name="adj1" fmla="val 8249"/>
            <a:gd name="adj2" fmla="val 576168"/>
            <a:gd name="adj3" fmla="val 2963623"/>
            <a:gd name="adj4" fmla="val 51879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F343-A58B-4E18-8E53-A816D467369E}">
      <dsp:nvSpPr>
        <dsp:cNvPr id="0" name=""/>
        <dsp:cNvSpPr/>
      </dsp:nvSpPr>
      <dsp:spPr>
        <a:xfrm>
          <a:off x="1104026" y="1902511"/>
          <a:ext cx="1151599" cy="115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 Light" panose="020F0302020204030204"/>
            </a:rPr>
            <a:t>Refinar os testes</a:t>
          </a:r>
          <a:endParaRPr lang="en-US" sz="2000" kern="1200" dirty="0"/>
        </a:p>
      </dsp:txBody>
      <dsp:txXfrm>
        <a:off x="1104026" y="1902511"/>
        <a:ext cx="1151599" cy="1151599"/>
      </dsp:txXfrm>
    </dsp:sp>
    <dsp:sp modelId="{FF106A81-D2B3-4E6B-B64E-E8C6BDCC4EF6}">
      <dsp:nvSpPr>
        <dsp:cNvPr id="0" name=""/>
        <dsp:cNvSpPr/>
      </dsp:nvSpPr>
      <dsp:spPr>
        <a:xfrm>
          <a:off x="318688" y="-688"/>
          <a:ext cx="2722274" cy="2722274"/>
        </a:xfrm>
        <a:prstGeom prst="circularArrow">
          <a:avLst>
            <a:gd name="adj1" fmla="val 8249"/>
            <a:gd name="adj2" fmla="val 576168"/>
            <a:gd name="adj3" fmla="val 10171953"/>
            <a:gd name="adj4" fmla="val 7260209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FF5AF-46B6-4720-AE63-8A609A4C5307}">
      <dsp:nvSpPr>
        <dsp:cNvPr id="0" name=""/>
        <dsp:cNvSpPr/>
      </dsp:nvSpPr>
      <dsp:spPr>
        <a:xfrm>
          <a:off x="135929" y="225718"/>
          <a:ext cx="1151599" cy="115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Calibri Light" panose="020F0302020204030204"/>
            </a:rPr>
            <a:t>Executar os testes</a:t>
          </a:r>
          <a:endParaRPr lang="en-US" sz="2000" kern="1200" dirty="0"/>
        </a:p>
      </dsp:txBody>
      <dsp:txXfrm>
        <a:off x="135929" y="225718"/>
        <a:ext cx="1151599" cy="1151599"/>
      </dsp:txXfrm>
    </dsp:sp>
    <dsp:sp modelId="{CDEF8C5A-E6F5-4E91-B251-F8DB2F059771}">
      <dsp:nvSpPr>
        <dsp:cNvPr id="0" name=""/>
        <dsp:cNvSpPr/>
      </dsp:nvSpPr>
      <dsp:spPr>
        <a:xfrm>
          <a:off x="318688" y="-688"/>
          <a:ext cx="2722274" cy="2722274"/>
        </a:xfrm>
        <a:prstGeom prst="circularArrow">
          <a:avLst>
            <a:gd name="adj1" fmla="val 8249"/>
            <a:gd name="adj2" fmla="val 576168"/>
            <a:gd name="adj3" fmla="val 16856503"/>
            <a:gd name="adj4" fmla="val 14967329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5F3F8-B378-4281-8DEF-D39D0CCF0785}">
      <dsp:nvSpPr>
        <dsp:cNvPr id="0" name=""/>
        <dsp:cNvSpPr/>
      </dsp:nvSpPr>
      <dsp:spPr>
        <a:xfrm>
          <a:off x="8264" y="0"/>
          <a:ext cx="2763742" cy="953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/>
              <a:ea typeface="Calibri"/>
              <a:cs typeface="Calibri"/>
            </a:rPr>
            <a:t>Escolher a ferramenta de teste de mutante de acordo com a linguagem usada</a:t>
          </a:r>
          <a:endParaRPr lang="en-US" sz="1800" kern="1200" dirty="0">
            <a:latin typeface="Calibri"/>
            <a:ea typeface="Calibri"/>
            <a:cs typeface="Calibri"/>
          </a:endParaRPr>
        </a:p>
      </dsp:txBody>
      <dsp:txXfrm>
        <a:off x="36177" y="27913"/>
        <a:ext cx="2707916" cy="897188"/>
      </dsp:txXfrm>
    </dsp:sp>
    <dsp:sp modelId="{1D89F3B7-F771-45EF-9533-758EF89CEF46}">
      <dsp:nvSpPr>
        <dsp:cNvPr id="0" name=""/>
        <dsp:cNvSpPr/>
      </dsp:nvSpPr>
      <dsp:spPr>
        <a:xfrm rot="5400000">
          <a:off x="1211445" y="976839"/>
          <a:ext cx="357380" cy="428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-5400000">
        <a:off x="1261478" y="1012577"/>
        <a:ext cx="257314" cy="250166"/>
      </dsp:txXfrm>
    </dsp:sp>
    <dsp:sp modelId="{EF98E785-0774-4FD6-AFFB-4A01A360703D}">
      <dsp:nvSpPr>
        <dsp:cNvPr id="0" name=""/>
        <dsp:cNvSpPr/>
      </dsp:nvSpPr>
      <dsp:spPr>
        <a:xfrm>
          <a:off x="8264" y="1429521"/>
          <a:ext cx="2763742" cy="953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/>
              <a:ea typeface="Calibri"/>
              <a:cs typeface="Calibri"/>
            </a:rPr>
            <a:t>Integrar a ferramenta ao ambiente de desenvolvimento</a:t>
          </a:r>
          <a:endParaRPr lang="en-US" sz="1800" kern="1200" dirty="0">
            <a:latin typeface="Calibri"/>
            <a:ea typeface="Calibri"/>
            <a:cs typeface="Calibri"/>
          </a:endParaRPr>
        </a:p>
      </dsp:txBody>
      <dsp:txXfrm>
        <a:off x="36177" y="1457434"/>
        <a:ext cx="2707916" cy="897188"/>
      </dsp:txXfrm>
    </dsp:sp>
    <dsp:sp modelId="{1357E68D-239B-409C-920D-E713D4F1C584}">
      <dsp:nvSpPr>
        <dsp:cNvPr id="0" name=""/>
        <dsp:cNvSpPr/>
      </dsp:nvSpPr>
      <dsp:spPr>
        <a:xfrm rot="5400000">
          <a:off x="1211445" y="2406361"/>
          <a:ext cx="357380" cy="428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-5400000">
        <a:off x="1261478" y="2442099"/>
        <a:ext cx="257314" cy="250166"/>
      </dsp:txXfrm>
    </dsp:sp>
    <dsp:sp modelId="{B7213965-2B7E-4814-9D60-18DBA17DC799}">
      <dsp:nvSpPr>
        <dsp:cNvPr id="0" name=""/>
        <dsp:cNvSpPr/>
      </dsp:nvSpPr>
      <dsp:spPr>
        <a:xfrm>
          <a:off x="8264" y="2859043"/>
          <a:ext cx="2763742" cy="953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/>
              <a:ea typeface="Calibri"/>
              <a:cs typeface="Calibri"/>
            </a:rPr>
            <a:t>Configurar a ferramenta</a:t>
          </a:r>
          <a:endParaRPr lang="pt-BR" sz="1800" kern="1200" dirty="0"/>
        </a:p>
      </dsp:txBody>
      <dsp:txXfrm>
        <a:off x="36177" y="2886956"/>
        <a:ext cx="2707916" cy="89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06/05/2024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Imaginem o código-fonte de vocês como se fosse um quebra-cabeças: ele é composto por diversas "peças" com formato e funcionalidade diferentes, mas que, ao se encaixarem com umas com as outras, formam um sistema que trabalha de forma integrada e funcional</a:t>
            </a:r>
          </a:p>
          <a:p>
            <a:endParaRPr lang="pt-BR"/>
          </a:p>
          <a:p>
            <a:r>
              <a:rPr lang="pt-BR">
                <a:ea typeface="Calibri"/>
                <a:cs typeface="Calibri"/>
              </a:rPr>
              <a:t>Cada "peça" ou "unidade" dessa é a menor parte capaz de concluir, pelo menos, uma tarefa específica do início ao fim, independentemente da sua interação com as outras "peças" do sistema. Nos paradigmas de programação que a gente usa, as "peças" do programa são os métodos ou as funções.</a:t>
            </a:r>
            <a:endParaRPr lang="pt-BR"/>
          </a:p>
          <a:p>
            <a:endParaRPr lang="pt-BR"/>
          </a:p>
          <a:p>
            <a:r>
              <a:rPr lang="pt-BR"/>
              <a:t>Sabendo que a "unidade" é  a menor parte testável deste sistema, os testes unitários têm como objetivo isolar essas "peças" e mostrar que elas estão corretas em termos de requisitos e funcionalidade</a:t>
            </a:r>
            <a:endParaRPr lang="pt-B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420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testes unitários são considerados a base da chamada pirâmide de testes</a:t>
            </a:r>
          </a:p>
          <a:p>
            <a:endParaRPr lang="pt-BR"/>
          </a:p>
          <a:p>
            <a:r>
              <a:rPr lang="pt-BR"/>
              <a:t>Mas afinal, o que é essa tal de pirâmide de testes? Resumidamente, a </a:t>
            </a:r>
            <a:r>
              <a:rPr lang="pt-BR" b="1"/>
              <a:t>pirâmide de testes</a:t>
            </a:r>
            <a:r>
              <a:rPr lang="pt-BR"/>
              <a:t> </a:t>
            </a:r>
            <a:r>
              <a:rPr lang="pt-BR" b="1"/>
              <a:t>é uma forma qualitativa de demonstrar os tipos de testes, a velocidade de implementação, complexidade e, principalmente, o custo da execução em cada etapa</a:t>
            </a:r>
            <a:r>
              <a:rPr lang="pt-BR"/>
              <a:t>. </a:t>
            </a:r>
          </a:p>
          <a:p>
            <a:endParaRPr lang="pt-BR"/>
          </a:p>
          <a:p>
            <a:r>
              <a:rPr lang="pt-BR"/>
              <a:t>O formato de pirâmide ilustra qual nível deve ser testado primeiro, dando direcionamento em relação à quantidade de testes a serem implementados, de acordo com o custo e complexidade de cada tipo de teste.</a:t>
            </a: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Além disso, cada etapa possui responsáveis distintos que vão garantir a qualidade do que está sendo testado (clicar para aparecer os responsáveis)</a:t>
            </a:r>
            <a:endParaRPr lang="pt-BR">
              <a:ea typeface="Calibri"/>
              <a:cs typeface="Calibri"/>
            </a:endParaRP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Por isso, garantir um teste unitário com qualidade é essencial: por </a:t>
            </a:r>
            <a:r>
              <a:rPr lang="pt-BR"/>
              <a:t>ser simples e rápido, ele ajuda a pegar erros cedo no desenvolvimento e previne gastos, tanto financeiros, quanto de tempo, desnecessários com retrabalho/reexecução nas etapas posteriores da pirâmide</a:t>
            </a:r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064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gente sabe que os frameworks de testes automatizados executam programaticamente os testes unitários e indicam possíveis erros, mas isso é a nível de sintaxe. Com isso, surgem alguns questionamentos sobre os testes unitários:</a:t>
            </a:r>
            <a:endParaRPr lang="pt-BR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pt-BR" dirty="0"/>
              <a:t>O desenvolvedor cria os testes, mas quem garante que eles estão funcionalmente corretos?</a:t>
            </a:r>
            <a:endParaRPr lang="pt-BR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pt-BR" dirty="0"/>
              <a:t>Quem garante sua eficácia em cobrir todos os requisitos?</a:t>
            </a:r>
            <a:endParaRPr lang="pt-BR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pt-BR" dirty="0"/>
              <a:t>Quem "testa os testes" para garantir sua capacidade de detectar falhas no código?</a:t>
            </a:r>
            <a:endParaRPr lang="pt-BR" dirty="0">
              <a:ea typeface="Calibri"/>
              <a:cs typeface="Calibri"/>
            </a:endParaRPr>
          </a:p>
          <a:p>
            <a:endParaRPr lang="pt-BR"/>
          </a:p>
          <a:p>
            <a:r>
              <a:rPr lang="pt-BR" dirty="0">
                <a:ea typeface="Calibri"/>
                <a:cs typeface="Calibri"/>
              </a:rPr>
              <a:t>Outro ponto importante a se considerar, em um cenário em que haja qualquer alteração feita no código, deve ocorrer a quebra de pelo menos 1 dos testes unitários. Os testes unitários conseguem detectar e lidar com essa alteração?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Para sanar estas dúvidas surgem os testes de mutante: eles avaliam a eficácia e qualidade, identificando falhas na cobertura de teste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664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ea typeface="Calibri" panose="020F0502020204030204"/>
                <a:cs typeface="Calibri"/>
              </a:rPr>
              <a:t>E como que os testes de mutante conseguem detectar isso?</a:t>
            </a:r>
          </a:p>
          <a:p>
            <a:r>
              <a:rPr lang="pt-BR">
                <a:ea typeface="Calibri" panose="020F0502020204030204"/>
                <a:cs typeface="Calibri"/>
              </a:rPr>
              <a:t>Eles fazem pequenas modificações em trechos do código testado, criando versões alteradas ("mutantes") </a:t>
            </a:r>
          </a:p>
          <a:p>
            <a:r>
              <a:rPr lang="pt-BR">
                <a:ea typeface="Calibri" panose="020F0502020204030204"/>
                <a:cs typeface="Calibri"/>
              </a:rPr>
              <a:t>Depois disso, todos os testes unitários são executados:</a:t>
            </a:r>
          </a:p>
          <a:p>
            <a:pPr marL="171450" indent="-171450">
              <a:buFont typeface="Calibri"/>
              <a:buChar char="-"/>
            </a:pPr>
            <a:r>
              <a:rPr lang="pt-BR">
                <a:ea typeface="Calibri" panose="020F0502020204030204"/>
                <a:cs typeface="Calibri"/>
              </a:rPr>
              <a:t>Se o teste continuar passando, isso significa que o mutante ficou vivo e o teste não está cobrindo o cenário proposto</a:t>
            </a:r>
          </a:p>
          <a:p>
            <a:pPr marL="171450" indent="-171450">
              <a:buFont typeface="Calibri"/>
              <a:buChar char="-"/>
            </a:pPr>
            <a:r>
              <a:rPr lang="pt-BR">
                <a:ea typeface="Calibri" panose="020F0502020204030204"/>
                <a:cs typeface="Calibri"/>
              </a:rPr>
              <a:t>Se o teste falhar, isso significa que o mutante foi morto e o teste está cobrindo o cenário proposto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2239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ea typeface="Calibri"/>
                <a:cs typeface="Calibri"/>
              </a:rPr>
              <a:t>Para que servem os testes de mutante?</a:t>
            </a:r>
          </a:p>
          <a:p>
            <a:pPr lvl="1" indent="-171450">
              <a:buFont typeface="Courier New"/>
              <a:buChar char="o"/>
            </a:pPr>
            <a:r>
              <a:rPr lang="pt-BR"/>
              <a:t>Aumentar a robustez dos testes unitários</a:t>
            </a:r>
            <a:endParaRPr lang="en-US">
              <a:ea typeface="Calibri"/>
              <a:cs typeface="Calibri"/>
            </a:endParaRPr>
          </a:p>
          <a:p>
            <a:pPr lvl="1" indent="-171450">
              <a:buFont typeface="Courier New"/>
              <a:buChar char="o"/>
            </a:pPr>
            <a:r>
              <a:rPr lang="pt-BR"/>
              <a:t>Detectar falhas e lacunas na cobertura de teste que os testes unitários não capturam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lvl="1" indent="-171450">
              <a:buFont typeface="Courier New"/>
              <a:buChar char="o"/>
            </a:pPr>
            <a:r>
              <a:rPr lang="pt-BR" err="1"/>
              <a:t>Fornecer</a:t>
            </a:r>
            <a:r>
              <a:rPr lang="pt-BR"/>
              <a:t> uma medida quantitativa da qualidade dos testes unitários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endParaRPr lang="pt-BR" b="1"/>
          </a:p>
          <a:p>
            <a:pPr>
              <a:spcAft>
                <a:spcPts val="1000"/>
              </a:spcAft>
            </a:pPr>
            <a:r>
              <a:rPr lang="pt-BR">
                <a:ea typeface="Calibri"/>
                <a:cs typeface="Calibri"/>
              </a:rPr>
              <a:t>Em qual etapa do desenvolvimento eles devem ser executados?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pt-BR" b="1"/>
              <a:t>Depois de Testes Unitários Estarem Implementados, porque o</a:t>
            </a:r>
            <a:r>
              <a:rPr lang="pt-BR"/>
              <a:t>s testes de mutante dependem de uma cobertura de testes existente para serem eficazes. Portanto, é fundamental que os testes unitários estejam bem estabelecidos e cobrindo uma boa parte do código</a:t>
            </a:r>
            <a:endParaRPr lang="pt-BR">
              <a:ea typeface="Calibri"/>
              <a:cs typeface="Calibri"/>
            </a:endParaRP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endParaRPr lang="pt-BR"/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pt-BR" b="1"/>
              <a:t>Durante o Desenvolvimento Contínuo</a:t>
            </a:r>
            <a:r>
              <a:rPr lang="pt-BR"/>
              <a:t>: os testes de mutante podem ser executados regularmente como parte da integração contínua. Isso ajuda a garantir que novos códigos ou mudanças no código não introduzam falhas que não sejam capturadas pelos testes unitários</a:t>
            </a:r>
            <a:endParaRPr lang="pt-BR">
              <a:ea typeface="Calibri"/>
              <a:cs typeface="Calibri"/>
            </a:endParaRP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endParaRPr lang="pt-BR"/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pt-BR" b="1"/>
              <a:t>Antes de Lançamentos Importantes</a:t>
            </a:r>
            <a:r>
              <a:rPr lang="pt-BR"/>
              <a:t>: Antes de um lançamento importante ou de atualizações significativas, é benéfico executar testes de mutante para garantir que todos os aspectos críticos do software estão sendo adequadamente testados. Isso ajuda a reduzir o risco de bugs em produção</a:t>
            </a:r>
            <a:endParaRPr lang="pt-BR">
              <a:ea typeface="Calibri"/>
              <a:cs typeface="Calibri"/>
            </a:endParaRP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endParaRPr lang="pt-BR"/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pt-BR" b="1"/>
              <a:t>Durante a Revisão de Código e Refatoração</a:t>
            </a:r>
            <a:r>
              <a:rPr lang="pt-BR"/>
              <a:t>: Quando o código está sendo </a:t>
            </a:r>
            <a:r>
              <a:rPr lang="pt-BR" err="1"/>
              <a:t>refatorado</a:t>
            </a:r>
            <a:r>
              <a:rPr lang="pt-BR"/>
              <a:t> ou revisado, os testes de mutante podem ser usados para verificar se as alterações não comprometeram a eficácia dos testes unitários existentes.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endParaRPr lang="pt-B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94943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1. Escolher a ferramenta de Teste de Mutante </a:t>
            </a:r>
            <a:r>
              <a:rPr lang="en-US" err="1"/>
              <a:t>depende</a:t>
            </a:r>
            <a:r>
              <a:rPr lang="en-US" dirty="0"/>
              <a:t> da </a:t>
            </a:r>
            <a:r>
              <a:rPr lang="en-US" err="1"/>
              <a:t>linguagem</a:t>
            </a:r>
            <a:r>
              <a:rPr lang="en-US" dirty="0"/>
              <a:t> de </a:t>
            </a:r>
            <a:r>
              <a:rPr lang="en-US" err="1"/>
              <a:t>programação</a:t>
            </a:r>
            <a:r>
              <a:rPr lang="en-US" dirty="0"/>
              <a:t> e do </a:t>
            </a:r>
            <a:r>
              <a:rPr lang="en-US" err="1"/>
              <a:t>ambiente</a:t>
            </a:r>
            <a:r>
              <a:rPr lang="en-US" dirty="0"/>
              <a:t> de </a:t>
            </a:r>
            <a:r>
              <a:rPr lang="en-US" err="1"/>
              <a:t>desenvolvimento</a:t>
            </a:r>
            <a:r>
              <a:rPr lang="en-US" dirty="0"/>
              <a:t> que </a:t>
            </a:r>
            <a:r>
              <a:rPr lang="en-US" err="1"/>
              <a:t>está</a:t>
            </a:r>
            <a:r>
              <a:rPr lang="en-US" dirty="0"/>
              <a:t> </a:t>
            </a:r>
            <a:r>
              <a:rPr lang="en-US" err="1"/>
              <a:t>sendo</a:t>
            </a:r>
            <a:r>
              <a:rPr lang="en-US" dirty="0"/>
              <a:t> </a:t>
            </a:r>
            <a:r>
              <a:rPr lang="en-US" err="1"/>
              <a:t>usado</a:t>
            </a:r>
            <a:r>
              <a:rPr lang="en-US" dirty="0"/>
              <a:t>. </a:t>
            </a:r>
            <a:endParaRPr lang="pt-BR"/>
          </a:p>
          <a:p>
            <a:r>
              <a:rPr lang="en-US" dirty="0"/>
              <a:t>    Para Java e Kotlin com Maven/Gradle, é </a:t>
            </a:r>
            <a:r>
              <a:rPr lang="en-US" dirty="0" err="1"/>
              <a:t>possível</a:t>
            </a:r>
            <a:r>
              <a:rPr lang="en-US" dirty="0"/>
              <a:t> usar ferramentas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PIT</a:t>
            </a:r>
            <a:endParaRPr lang="pt-BR" dirty="0"/>
          </a:p>
          <a:p>
            <a:r>
              <a:rPr lang="en-US" b="1" dirty="0"/>
              <a:t>    </a:t>
            </a:r>
            <a:r>
              <a:rPr lang="en-US" dirty="0"/>
              <a:t>Para Python, é </a:t>
            </a:r>
            <a:r>
              <a:rPr lang="en-US" dirty="0" err="1"/>
              <a:t>possível</a:t>
            </a:r>
            <a:r>
              <a:rPr lang="en-US" dirty="0"/>
              <a:t> usar o </a:t>
            </a:r>
            <a:r>
              <a:rPr lang="en-US" b="1" dirty="0" err="1"/>
              <a:t>MutPy</a:t>
            </a:r>
            <a:r>
              <a:rPr lang="en-US" dirty="0"/>
              <a:t>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    Para C#,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Javascript</a:t>
            </a:r>
            <a:r>
              <a:rPr lang="en-US" dirty="0">
                <a:ea typeface="Calibri" panose="020F0502020204030204"/>
                <a:cs typeface="Calibri" panose="020F0502020204030204"/>
              </a:rPr>
              <a:t> e Scala, é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possível</a:t>
            </a:r>
            <a:r>
              <a:rPr lang="en-US" dirty="0">
                <a:ea typeface="Calibri" panose="020F0502020204030204"/>
                <a:cs typeface="Calibri" panose="020F0502020204030204"/>
              </a:rPr>
              <a:t> usar </a:t>
            </a:r>
            <a:r>
              <a:rPr lang="en-US" b="1" dirty="0"/>
              <a:t>Stryker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r>
              <a:rPr lang="pt-BR" b="1" dirty="0"/>
              <a:t>2. Integrar a Ferramenta escolhida ao seu Ambiente de Desenvolvimento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Para Java/Kotlin (Maven/Gradle):</a:t>
            </a:r>
            <a:endParaRPr lang="pt-BR" dirty="0"/>
          </a:p>
          <a:p>
            <a:pPr marL="0" lvl="1"/>
            <a:r>
              <a:rPr lang="en-US" b="1" dirty="0"/>
              <a:t>              PIT</a:t>
            </a:r>
            <a:r>
              <a:rPr lang="en-US" dirty="0"/>
              <a:t>: </a:t>
            </a:r>
            <a:r>
              <a:rPr lang="en-US" dirty="0" err="1"/>
              <a:t>Adicionar</a:t>
            </a:r>
            <a:r>
              <a:rPr lang="en-US" dirty="0"/>
              <a:t> o plugin PIT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b="1" dirty="0"/>
              <a:t>pom.xml</a:t>
            </a:r>
            <a:r>
              <a:rPr lang="en-US" dirty="0"/>
              <a:t> (Maven)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build.gradle</a:t>
            </a:r>
            <a:r>
              <a:rPr lang="en-US" dirty="0"/>
              <a:t> (Gradle).
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Para Python:</a:t>
            </a:r>
            <a:endParaRPr lang="pt-BR" dirty="0"/>
          </a:p>
          <a:p>
            <a:pPr marL="0" lvl="1"/>
            <a:r>
              <a:rPr lang="en-US" b="1" dirty="0"/>
              <a:t>             </a:t>
            </a:r>
            <a:r>
              <a:rPr lang="en-US" b="1" dirty="0" err="1"/>
              <a:t>MutPy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pip e executar via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comando</a:t>
            </a:r>
            <a:endParaRPr lang="pt-BR" dirty="0" err="1"/>
          </a:p>
          <a:p>
            <a:pPr marL="0" lvl="1"/>
            <a:endParaRPr lang="pt-BR" b="1" dirty="0"/>
          </a:p>
          <a:p>
            <a:pPr marL="0" lvl="1"/>
            <a:r>
              <a:rPr lang="pt-BR" b="1" dirty="0"/>
              <a:t>3. Configurar a Ferramenta </a:t>
            </a:r>
            <a:r>
              <a:rPr lang="en-US" dirty="0"/>
              <a:t>para </a:t>
            </a:r>
            <a:r>
              <a:rPr lang="en-US" err="1"/>
              <a:t>definir</a:t>
            </a:r>
            <a:r>
              <a:rPr lang="en-US" dirty="0"/>
              <a:t> </a:t>
            </a:r>
            <a:r>
              <a:rPr lang="en-US" err="1"/>
              <a:t>quais</a:t>
            </a:r>
            <a:r>
              <a:rPr lang="en-US" dirty="0"/>
              <a:t> classes </a:t>
            </a:r>
            <a:r>
              <a:rPr lang="en-US" err="1"/>
              <a:t>ou</a:t>
            </a:r>
            <a:r>
              <a:rPr lang="en-US" dirty="0"/>
              <a:t> </a:t>
            </a:r>
            <a:r>
              <a:rPr lang="en-US" err="1"/>
              <a:t>módulos</a:t>
            </a:r>
            <a:r>
              <a:rPr lang="en-US" dirty="0"/>
              <a:t> </a:t>
            </a:r>
            <a:r>
              <a:rPr lang="en-US" err="1"/>
              <a:t>devem</a:t>
            </a:r>
            <a:r>
              <a:rPr lang="en-US" dirty="0"/>
              <a:t> ser </a:t>
            </a:r>
            <a:r>
              <a:rPr lang="en-US" err="1"/>
              <a:t>incluídos</a:t>
            </a:r>
            <a:r>
              <a:rPr lang="en-US" dirty="0"/>
              <a:t> </a:t>
            </a:r>
            <a:r>
              <a:rPr lang="en-US" err="1"/>
              <a:t>ou</a:t>
            </a:r>
            <a:r>
              <a:rPr lang="en-US" dirty="0"/>
              <a:t> </a:t>
            </a:r>
            <a:r>
              <a:rPr lang="en-US" err="1"/>
              <a:t>excluídos</a:t>
            </a:r>
            <a:r>
              <a:rPr lang="en-US" dirty="0"/>
              <a:t> dos testes. </a:t>
            </a:r>
            <a:endParaRPr lang="pt-BR"/>
          </a:p>
          <a:p>
            <a:pPr marL="0" lvl="1"/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taxa de </a:t>
            </a:r>
            <a:r>
              <a:rPr lang="en-US" dirty="0" err="1"/>
              <a:t>mutação</a:t>
            </a:r>
            <a:r>
              <a:rPr lang="en-US" dirty="0"/>
              <a:t> e o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mutações</a:t>
            </a:r>
            <a:r>
              <a:rPr lang="en-US" dirty="0"/>
              <a:t> que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0" lvl="1"/>
            <a:endParaRPr lang="en-US" dirty="0"/>
          </a:p>
          <a:p>
            <a:pPr marL="0" lvl="1"/>
            <a:r>
              <a:rPr lang="pt-BR" b="1" dirty="0"/>
              <a:t>4. Executar os Testes de Mutante de acordo com as configurações específicas da ferramenta</a:t>
            </a:r>
            <a:endParaRPr lang="pt-BR" dirty="0"/>
          </a:p>
          <a:p>
            <a:pPr marL="0" lvl="1"/>
            <a:r>
              <a:rPr lang="en-US" dirty="0"/>
              <a:t> </a:t>
            </a:r>
            <a:r>
              <a:rPr lang="en-US" dirty="0" err="1"/>
              <a:t>Os</a:t>
            </a:r>
            <a:r>
              <a:rPr lang="en-US" dirty="0"/>
              <a:t> testes de </a:t>
            </a:r>
            <a:r>
              <a:rPr lang="en-US" dirty="0" err="1"/>
              <a:t>mutante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demorados</a:t>
            </a:r>
            <a:r>
              <a:rPr lang="en-US" dirty="0"/>
              <a:t>,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rodá-los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testes </a:t>
            </a:r>
            <a:r>
              <a:rPr lang="en-US" dirty="0" err="1"/>
              <a:t>noturnos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integração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ativo</a:t>
            </a:r>
            <a:endParaRPr lang="pt-BR" dirty="0" err="1"/>
          </a:p>
          <a:p>
            <a:pPr marL="0" lvl="1"/>
            <a:endParaRPr lang="pt-BR" b="1" dirty="0"/>
          </a:p>
          <a:p>
            <a:pPr marL="0" lvl="1"/>
            <a:r>
              <a:rPr lang="pt-BR" b="1" dirty="0"/>
              <a:t>5. Analise os Resultados e </a:t>
            </a:r>
            <a:r>
              <a:rPr lang="pt-BR" b="1" dirty="0" err="1"/>
              <a:t>refinnamento</a:t>
            </a:r>
            <a:r>
              <a:rPr lang="pt-BR" b="1" dirty="0"/>
              <a:t> dos testes</a:t>
            </a:r>
            <a:endParaRPr lang="pt-BR" dirty="0"/>
          </a:p>
          <a:p>
            <a:pPr marL="0" lvl="1"/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resultados</a:t>
            </a:r>
            <a:r>
              <a:rPr lang="en-US" dirty="0"/>
              <a:t> </a:t>
            </a:r>
            <a:r>
              <a:rPr lang="en-US" err="1"/>
              <a:t>mostrarão</a:t>
            </a:r>
            <a:r>
              <a:rPr lang="en-US" dirty="0"/>
              <a:t> </a:t>
            </a:r>
            <a:r>
              <a:rPr lang="en-US" err="1"/>
              <a:t>quais</a:t>
            </a:r>
            <a:r>
              <a:rPr lang="en-US" dirty="0"/>
              <a:t> </a:t>
            </a:r>
            <a:r>
              <a:rPr lang="en-US" err="1"/>
              <a:t>mutantes</a:t>
            </a:r>
            <a:r>
              <a:rPr lang="en-US" dirty="0"/>
              <a:t> </a:t>
            </a:r>
            <a:r>
              <a:rPr lang="en-US" err="1"/>
              <a:t>sobreviveram</a:t>
            </a:r>
            <a:r>
              <a:rPr lang="en-US" dirty="0"/>
              <a:t>. Para </a:t>
            </a:r>
            <a:r>
              <a:rPr lang="en-US" err="1"/>
              <a:t>cada</a:t>
            </a:r>
            <a:r>
              <a:rPr lang="en-US" dirty="0"/>
              <a:t> </a:t>
            </a:r>
            <a:r>
              <a:rPr lang="en-US" err="1"/>
              <a:t>mutante</a:t>
            </a:r>
            <a:r>
              <a:rPr lang="en-US" dirty="0"/>
              <a:t> que </a:t>
            </a:r>
            <a:r>
              <a:rPr lang="en-US" err="1"/>
              <a:t>sobreviver</a:t>
            </a:r>
            <a:r>
              <a:rPr lang="en-US" dirty="0"/>
              <a:t>, </a:t>
            </a:r>
            <a:r>
              <a:rPr lang="en-US" err="1"/>
              <a:t>será</a:t>
            </a:r>
            <a:r>
              <a:rPr lang="en-US" dirty="0"/>
              <a:t> </a:t>
            </a:r>
            <a:r>
              <a:rPr lang="en-US" err="1"/>
              <a:t>necessário</a:t>
            </a:r>
            <a:r>
              <a:rPr lang="en-US" dirty="0"/>
              <a:t> </a:t>
            </a:r>
            <a:r>
              <a:rPr lang="en-US" err="1"/>
              <a:t>avaliar</a:t>
            </a:r>
            <a:r>
              <a:rPr lang="en-US" dirty="0"/>
              <a:t> se </a:t>
            </a:r>
            <a:r>
              <a:rPr lang="en-US" err="1"/>
              <a:t>os</a:t>
            </a:r>
            <a:r>
              <a:rPr lang="en-US" dirty="0"/>
              <a:t> testes </a:t>
            </a:r>
            <a:r>
              <a:rPr lang="en-US" err="1"/>
              <a:t>unitários</a:t>
            </a:r>
            <a:r>
              <a:rPr lang="en-US" dirty="0"/>
              <a:t> </a:t>
            </a:r>
            <a:r>
              <a:rPr lang="en-US" err="1"/>
              <a:t>precisam</a:t>
            </a:r>
            <a:r>
              <a:rPr lang="en-US" dirty="0"/>
              <a:t> ser </a:t>
            </a:r>
            <a:r>
              <a:rPr lang="en-US" err="1"/>
              <a:t>melhorados</a:t>
            </a:r>
            <a:r>
              <a:rPr lang="en-US" dirty="0"/>
              <a:t> (</a:t>
            </a:r>
            <a:r>
              <a:rPr lang="en-US" err="1"/>
              <a:t>adicionando</a:t>
            </a:r>
            <a:r>
              <a:rPr lang="en-US" dirty="0"/>
              <a:t> </a:t>
            </a:r>
            <a:r>
              <a:rPr lang="en-US" err="1"/>
              <a:t>ou</a:t>
            </a:r>
            <a:r>
              <a:rPr lang="en-US" dirty="0"/>
              <a:t> </a:t>
            </a:r>
            <a:r>
              <a:rPr lang="en-US" err="1"/>
              <a:t>alterando</a:t>
            </a:r>
            <a:r>
              <a:rPr lang="en-US" dirty="0"/>
              <a:t> testes) </a:t>
            </a:r>
            <a:r>
              <a:rPr lang="en-US" err="1"/>
              <a:t>ou</a:t>
            </a:r>
            <a:r>
              <a:rPr lang="en-US" dirty="0"/>
              <a:t> se o </a:t>
            </a:r>
            <a:r>
              <a:rPr lang="en-US" err="1"/>
              <a:t>mutante</a:t>
            </a:r>
            <a:r>
              <a:rPr lang="en-US" dirty="0"/>
              <a:t> é </a:t>
            </a:r>
            <a:r>
              <a:rPr lang="en-US" err="1"/>
              <a:t>aceitável</a:t>
            </a:r>
            <a:endParaRPr lang="pt-BR" err="1"/>
          </a:p>
          <a:p>
            <a:pPr marL="0" lvl="1"/>
            <a:endParaRPr lang="pt-BR" b="1" dirty="0"/>
          </a:p>
          <a:p>
            <a:pPr marL="0" lvl="1"/>
            <a:r>
              <a:rPr lang="pt-BR" b="1" dirty="0"/>
              <a:t>6. Integração Contínua com um pipeline</a:t>
            </a:r>
            <a:endParaRPr lang="pt-BR" dirty="0"/>
          </a:p>
          <a:p>
            <a:pPr marL="0" lvl="1"/>
            <a:r>
              <a:rPr lang="en-US" dirty="0"/>
              <a:t>Caso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,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testes de </a:t>
            </a:r>
            <a:r>
              <a:rPr lang="en-US" dirty="0" err="1"/>
              <a:t>mutante</a:t>
            </a:r>
            <a:r>
              <a:rPr lang="en-US" dirty="0"/>
              <a:t> no 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integração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(CI).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garante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testes de </a:t>
            </a:r>
            <a:r>
              <a:rPr lang="en-US" dirty="0" err="1"/>
              <a:t>mutante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executados</a:t>
            </a:r>
            <a:r>
              <a:rPr lang="en-US" dirty="0"/>
              <a:t> </a:t>
            </a:r>
            <a:r>
              <a:rPr lang="en-US" dirty="0" err="1"/>
              <a:t>regularmente</a:t>
            </a:r>
            <a:r>
              <a:rPr lang="en-US" dirty="0"/>
              <a:t>, </a:t>
            </a:r>
            <a:r>
              <a:rPr lang="en-US" dirty="0" err="1"/>
              <a:t>contribuindo</a:t>
            </a:r>
            <a:r>
              <a:rPr lang="en-US" dirty="0"/>
              <a:t> para a </a:t>
            </a:r>
            <a:r>
              <a:rPr lang="en-US" dirty="0" err="1"/>
              <a:t>melhoria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da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/>
              <a:t>código</a:t>
            </a:r>
            <a:endParaRPr lang="en-US" dirty="0" err="1">
              <a:ea typeface="Calibri"/>
              <a:cs typeface="Calibri"/>
            </a:endParaRPr>
          </a:p>
          <a:p>
            <a:pPr marL="0" lvl="1"/>
            <a:endParaRPr lang="pt-BR" b="1" dirty="0"/>
          </a:p>
          <a:p>
            <a:pPr marL="0" lvl="1"/>
            <a:r>
              <a:rPr lang="pt-BR" b="1" dirty="0"/>
              <a:t>8. Repita Regularmente</a:t>
            </a:r>
            <a:endParaRPr lang="pt-BR" dirty="0">
              <a:ea typeface="Calibri"/>
              <a:cs typeface="Calibri"/>
            </a:endParaRPr>
          </a:p>
          <a:p>
            <a:pPr marL="0" lvl="1"/>
            <a:r>
              <a:rPr lang="en-US" dirty="0" err="1"/>
              <a:t>Os</a:t>
            </a:r>
            <a:r>
              <a:rPr lang="en-US" dirty="0"/>
              <a:t> testes de </a:t>
            </a:r>
            <a:r>
              <a:rPr lang="en-US" dirty="0" err="1"/>
              <a:t>mutante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repetidos</a:t>
            </a:r>
            <a:r>
              <a:rPr lang="en-US" dirty="0"/>
              <a:t> </a:t>
            </a:r>
            <a:r>
              <a:rPr lang="en-US" dirty="0" err="1"/>
              <a:t>regularmente</a:t>
            </a:r>
            <a:r>
              <a:rPr lang="en-US" dirty="0"/>
              <a:t> para </a:t>
            </a:r>
            <a:r>
              <a:rPr lang="en-US" dirty="0" err="1"/>
              <a:t>garantir</a:t>
            </a:r>
            <a:r>
              <a:rPr lang="en-US" dirty="0"/>
              <a:t> que as </a:t>
            </a:r>
            <a:r>
              <a:rPr lang="en-US" dirty="0" err="1"/>
              <a:t>mudanças</a:t>
            </a:r>
            <a:r>
              <a:rPr lang="en-US" dirty="0"/>
              <a:t> no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introduzam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falhas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capturadas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testes </a:t>
            </a:r>
            <a:r>
              <a:rPr lang="en-US" dirty="0" err="1"/>
              <a:t>existentes</a:t>
            </a:r>
            <a:r>
              <a:rPr lang="en-US" dirty="0"/>
              <a:t>.</a:t>
            </a:r>
            <a:endParaRPr lang="pt-BR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6153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1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2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37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2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7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9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>
                <a:ea typeface="Calibri Light"/>
                <a:cs typeface="Calibri Light"/>
              </a:rPr>
              <a:t>Testes de mutante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>
                <a:ea typeface="Calibri"/>
                <a:cs typeface="Calibri"/>
              </a:rPr>
              <a:t>Estratégias avançadas de teste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5B45-6864-CAD9-9C60-E8EC009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Metodologia e Desenvolvimento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94350-78C6-183E-8B49-CA031C59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4996347"/>
            <a:ext cx="10131428" cy="1447227"/>
          </a:xfrm>
        </p:spPr>
        <p:txBody>
          <a:bodyPr>
            <a:normAutofit fontScale="92500" lnSpcReduction="20000"/>
          </a:bodyPr>
          <a:lstStyle/>
          <a:p>
            <a:r>
              <a:rPr lang="pt-BR">
                <a:ea typeface="Calibri"/>
                <a:cs typeface="Calibri"/>
              </a:rPr>
              <a:t>Como implementar os testes de mutante na aplicação?</a:t>
            </a:r>
            <a:endParaRPr lang="pt-BR"/>
          </a:p>
          <a:p>
            <a:r>
              <a:rPr lang="pt-BR" cap="none">
                <a:ea typeface="Calibri"/>
                <a:cs typeface="Calibri"/>
              </a:rPr>
              <a:t> Configurações necessárias e execução dos testes</a:t>
            </a:r>
          </a:p>
          <a:p>
            <a:endParaRPr lang="pt-BR" cap="none">
              <a:ea typeface="Calibri"/>
              <a:cs typeface="Calibri"/>
            </a:endParaRPr>
          </a:p>
          <a:p>
            <a:r>
              <a:rPr lang="pt-BR" cap="none">
                <a:ea typeface="Calibri"/>
                <a:cs typeface="Calibri"/>
              </a:rPr>
              <a:t>EXEMPLO DE CONFIGURAÇÃO E EXECUÇÃO EM APLICAÇÃO JAVA-MAVEN / KOTLIN-GRADLE</a:t>
            </a:r>
          </a:p>
        </p:txBody>
      </p:sp>
    </p:spTree>
    <p:extLst>
      <p:ext uri="{BB962C8B-B14F-4D97-AF65-F5344CB8AC3E}">
        <p14:creationId xmlns:p14="http://schemas.microsoft.com/office/powerpoint/2010/main" val="290446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578E-2083-4605-FC37-C434CBA1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9"/>
            <a:ext cx="10131425" cy="1456267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Como implementar os testes de mutante na aplicação?</a:t>
            </a:r>
            <a:endParaRPr lang="pt-BR"/>
          </a:p>
        </p:txBody>
      </p:sp>
      <p:pic>
        <p:nvPicPr>
          <p:cNvPr id="8" name="Espaço Reservado para Conteúdo 7" descr="Uma imagem contendo Seta&#10;&#10;Descrição gerada automaticamente">
            <a:extLst>
              <a:ext uri="{FF2B5EF4-FFF2-40B4-BE49-F238E27FC236}">
                <a16:creationId xmlns:a16="http://schemas.microsoft.com/office/drawing/2014/main" id="{93EE9831-8D96-BBE8-9291-7FC4D510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4877" y="3164861"/>
            <a:ext cx="1319085" cy="134611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92613F1F-4F9D-FAC8-5D06-BD4E3037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728" y="832523"/>
            <a:ext cx="1319342" cy="136053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F22C3F6-1578-A7B5-1689-15A14DD16D41}"/>
              </a:ext>
            </a:extLst>
          </p:cNvPr>
          <p:cNvSpPr txBox="1"/>
          <p:nvPr/>
        </p:nvSpPr>
        <p:spPr>
          <a:xfrm>
            <a:off x="9868672" y="5411230"/>
            <a:ext cx="2148273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400" b="1" err="1">
                <a:latin typeface="Consolas"/>
                <a:ea typeface="Calibri"/>
                <a:cs typeface="Calibri"/>
              </a:rPr>
              <a:t>MutPy</a:t>
            </a:r>
            <a:endParaRPr lang="pt-BR" sz="5400" b="1">
              <a:latin typeface="Consolas"/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A90CE2-2F63-B3AE-4C63-6100AB81A95B}"/>
              </a:ext>
            </a:extLst>
          </p:cNvPr>
          <p:cNvSpPr txBox="1"/>
          <p:nvPr/>
        </p:nvSpPr>
        <p:spPr>
          <a:xfrm>
            <a:off x="10514827" y="4517939"/>
            <a:ext cx="723387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Calibri"/>
                <a:cs typeface="Calibri"/>
              </a:rPr>
              <a:t>Java</a:t>
            </a:r>
          </a:p>
          <a:p>
            <a:pPr algn="ctr"/>
            <a:r>
              <a:rPr lang="pt-BR" dirty="0" err="1">
                <a:ea typeface="Calibri"/>
                <a:cs typeface="Calibri"/>
              </a:rPr>
              <a:t>Kotlin</a:t>
            </a:r>
            <a:endParaRPr lang="pt-BR" dirty="0">
              <a:ea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4A3DEA-68E5-4334-B006-54B33C02C3E5}"/>
              </a:ext>
            </a:extLst>
          </p:cNvPr>
          <p:cNvSpPr txBox="1"/>
          <p:nvPr/>
        </p:nvSpPr>
        <p:spPr>
          <a:xfrm>
            <a:off x="10267692" y="2190749"/>
            <a:ext cx="12073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ea typeface="Calibri"/>
                <a:cs typeface="Calibri"/>
              </a:rPr>
              <a:t>C#</a:t>
            </a:r>
          </a:p>
          <a:p>
            <a:pPr algn="ctr"/>
            <a:r>
              <a:rPr lang="pt-BR" dirty="0">
                <a:ea typeface="Calibri"/>
                <a:cs typeface="Calibri"/>
              </a:rPr>
              <a:t>Javascript</a:t>
            </a:r>
          </a:p>
          <a:p>
            <a:pPr algn="ctr"/>
            <a:r>
              <a:rPr lang="pt-BR" dirty="0">
                <a:ea typeface="Calibri"/>
                <a:cs typeface="Calibri"/>
              </a:rPr>
              <a:t>Scala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DE61E1-C8E6-A712-6CC4-DC8EDD2E4757}"/>
              </a:ext>
            </a:extLst>
          </p:cNvPr>
          <p:cNvSpPr txBox="1"/>
          <p:nvPr/>
        </p:nvSpPr>
        <p:spPr>
          <a:xfrm>
            <a:off x="10504531" y="6330263"/>
            <a:ext cx="888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Calibri"/>
                <a:cs typeface="Calibri"/>
              </a:rPr>
              <a:t>Python</a:t>
            </a:r>
            <a:endParaRPr lang="pt-BR" dirty="0"/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60BDEF18-F263-4B10-37E3-3051478BD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62300"/>
              </p:ext>
            </p:extLst>
          </p:nvPr>
        </p:nvGraphicFramePr>
        <p:xfrm>
          <a:off x="5031260" y="2190580"/>
          <a:ext cx="3359652" cy="305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8" name="Diagrama 67">
            <a:extLst>
              <a:ext uri="{FF2B5EF4-FFF2-40B4-BE49-F238E27FC236}">
                <a16:creationId xmlns:a16="http://schemas.microsoft.com/office/drawing/2014/main" id="{455603BD-84D1-98A8-D892-9215FFFF6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498778"/>
              </p:ext>
            </p:extLst>
          </p:nvPr>
        </p:nvGraphicFramePr>
        <p:xfrm>
          <a:off x="916460" y="1919416"/>
          <a:ext cx="2780271" cy="381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265" name="Conector: Curvo 264">
            <a:extLst>
              <a:ext uri="{FF2B5EF4-FFF2-40B4-BE49-F238E27FC236}">
                <a16:creationId xmlns:a16="http://schemas.microsoft.com/office/drawing/2014/main" id="{5560DD9B-61DF-D782-C08A-91F4B1099313}"/>
              </a:ext>
            </a:extLst>
          </p:cNvPr>
          <p:cNvCxnSpPr/>
          <p:nvPr/>
        </p:nvCxnSpPr>
        <p:spPr>
          <a:xfrm flipV="1">
            <a:off x="3696727" y="2937303"/>
            <a:ext cx="1493109" cy="23374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15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7AFC8-DEFB-CA7F-3AB7-503B87C0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9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>
                <a:ea typeface="Calibri Light"/>
                <a:cs typeface="Calibri Light"/>
              </a:rPr>
              <a:t>Exemplo de configuração e</a:t>
            </a:r>
            <a:r>
              <a:rPr lang="pt-BR" dirty="0">
                <a:latin typeface="Calibri Light"/>
                <a:ea typeface="Calibri Light"/>
                <a:cs typeface="Calibri Light"/>
              </a:rPr>
              <a:t> execução em aplicação </a:t>
            </a:r>
            <a:r>
              <a:rPr lang="pt-BR" dirty="0" err="1">
                <a:latin typeface="Calibri Light"/>
                <a:ea typeface="Calibri Light"/>
                <a:cs typeface="Calibri Light"/>
              </a:rPr>
              <a:t>java-maven</a:t>
            </a:r>
            <a:r>
              <a:rPr lang="pt-BR" dirty="0">
                <a:latin typeface="Calibri Light"/>
                <a:ea typeface="Calibri Light"/>
                <a:cs typeface="Calibri Light"/>
              </a:rPr>
              <a:t> / </a:t>
            </a:r>
            <a:r>
              <a:rPr lang="pt-BR" dirty="0" err="1">
                <a:latin typeface="Calibri Light"/>
                <a:ea typeface="Calibri Light"/>
                <a:cs typeface="Calibri Light"/>
              </a:rPr>
              <a:t>kotlin-gradle</a:t>
            </a:r>
            <a:endParaRPr lang="pt-BR" sz="1900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576B0-0E1F-AFFB-C048-5F377884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936" y="3429228"/>
            <a:ext cx="2779155" cy="673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ea typeface="Calibri"/>
                <a:cs typeface="Calibri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81363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5B45-6864-CAD9-9C60-E8EC009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Análises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94350-78C6-183E-8B49-CA031C59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4996347"/>
            <a:ext cx="10131428" cy="1447227"/>
          </a:xfrm>
        </p:spPr>
        <p:txBody>
          <a:bodyPr/>
          <a:lstStyle/>
          <a:p>
            <a:r>
              <a:rPr lang="pt-BR">
                <a:ea typeface="Calibri"/>
                <a:cs typeface="Calibri"/>
              </a:rPr>
              <a:t>Como avaliar os resultados?</a:t>
            </a:r>
            <a:endParaRPr lang="pt-BR"/>
          </a:p>
          <a:p>
            <a:endParaRPr lang="pt-BR" cap="non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82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7AFC8-DEFB-CA7F-3AB7-503B87C0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9"/>
            <a:ext cx="10131425" cy="1456267"/>
          </a:xfrm>
        </p:spPr>
        <p:txBody>
          <a:bodyPr>
            <a:normAutofit/>
          </a:bodyPr>
          <a:lstStyle/>
          <a:p>
            <a:r>
              <a:rPr lang="pt-BR" dirty="0">
                <a:ea typeface="Calibri Light"/>
                <a:cs typeface="Calibri Light"/>
              </a:rPr>
              <a:t>COMO avaliar os resultados?</a:t>
            </a:r>
            <a:endParaRPr lang="pt-BR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576B0-0E1F-AFFB-C048-5F377884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936" y="3429228"/>
            <a:ext cx="2779155" cy="673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ea typeface="Calibri"/>
                <a:cs typeface="Calibri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92480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9F57A-1BC5-DAA8-67DB-7FD277E4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3503"/>
            <a:ext cx="10131425" cy="1456267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Tópicos Principais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FF35B-730A-33B1-C53D-C2CF2EAA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0137"/>
            <a:ext cx="10131425" cy="5103062"/>
          </a:xfrm>
        </p:spPr>
        <p:txBody>
          <a:bodyPr>
            <a:normAutofit fontScale="92500" lnSpcReduction="10000"/>
          </a:bodyPr>
          <a:lstStyle/>
          <a:p>
            <a:r>
              <a:rPr lang="pt-BR">
                <a:ea typeface="Calibri"/>
                <a:cs typeface="Calibri"/>
              </a:rPr>
              <a:t>Introdução</a:t>
            </a:r>
            <a:endParaRPr lang="pt-BR"/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Calibri"/>
                <a:cs typeface="Calibri"/>
              </a:rPr>
              <a:t>Começando do começo: Testes unitários e Pirâmide de Testes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Calibri"/>
                <a:cs typeface="Calibri"/>
              </a:rPr>
              <a:t>O que são os testes de mutante?</a:t>
            </a:r>
            <a:endParaRPr lang="pt-BR"/>
          </a:p>
          <a:p>
            <a:pPr>
              <a:buClr>
                <a:srgbClr val="FFFFFF"/>
              </a:buClr>
            </a:pPr>
            <a:endParaRPr lang="pt-B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>
                <a:ea typeface="Calibri"/>
                <a:cs typeface="Calibri"/>
              </a:rPr>
              <a:t>Objetivos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Calibri"/>
                <a:cs typeface="Calibri"/>
              </a:rPr>
              <a:t>Para que servem os testes de mutante?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Calibri"/>
                <a:cs typeface="Calibri"/>
              </a:rPr>
              <a:t>Em qual etapa do desenvolvimento eles devem ser executados?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endParaRPr lang="pt-B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>
                <a:ea typeface="Calibri"/>
                <a:cs typeface="Calibri"/>
              </a:rPr>
              <a:t>Metodologia e Desenvolvimento</a:t>
            </a:r>
          </a:p>
          <a:p>
            <a:pPr lvl="1">
              <a:lnSpc>
                <a:spcPct val="80000"/>
              </a:lnSpc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Calibri"/>
                <a:cs typeface="Calibri"/>
              </a:rPr>
              <a:t>Como implementar os testes de mutante na aplicação?</a:t>
            </a:r>
          </a:p>
          <a:p>
            <a:pPr lvl="2">
              <a:lnSpc>
                <a:spcPct val="80000"/>
              </a:lnSpc>
              <a:buClr>
                <a:srgbClr val="FFFFFF"/>
              </a:buClr>
              <a:buFont typeface="Wingdings"/>
              <a:buChar char="§"/>
            </a:pPr>
            <a:r>
              <a:rPr lang="pt-BR">
                <a:ea typeface="Calibri"/>
                <a:cs typeface="Calibri"/>
              </a:rPr>
              <a:t>Configurações necessárias e execução dos testes</a:t>
            </a:r>
          </a:p>
          <a:p>
            <a:pPr lvl="1">
              <a:lnSpc>
                <a:spcPct val="80000"/>
              </a:lnSpc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Calibri"/>
                <a:cs typeface="Calibri"/>
              </a:rPr>
              <a:t>Exemplo de configuração e execução em aplicação Java-</a:t>
            </a:r>
            <a:r>
              <a:rPr lang="pt-BR" err="1">
                <a:ea typeface="Calibri"/>
                <a:cs typeface="Calibri"/>
              </a:rPr>
              <a:t>Maven</a:t>
            </a:r>
            <a:r>
              <a:rPr lang="pt-BR">
                <a:ea typeface="Calibri"/>
                <a:cs typeface="Calibri"/>
              </a:rPr>
              <a:t> / </a:t>
            </a:r>
            <a:r>
              <a:rPr lang="pt-BR" err="1">
                <a:ea typeface="Calibri"/>
                <a:cs typeface="Calibri"/>
              </a:rPr>
              <a:t>Kotlin-Gradle</a:t>
            </a:r>
          </a:p>
          <a:p>
            <a:pPr lvl="1">
              <a:lnSpc>
                <a:spcPct val="80000"/>
              </a:lnSpc>
              <a:buClr>
                <a:srgbClr val="FFFFFF"/>
              </a:buClr>
              <a:buFont typeface="Courier New"/>
              <a:buChar char="o"/>
            </a:pPr>
            <a:endParaRPr lang="pt-B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>
                <a:ea typeface="Calibri"/>
                <a:cs typeface="Calibri"/>
              </a:rPr>
              <a:t>Análises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Calibri"/>
                <a:cs typeface="Calibri"/>
              </a:rPr>
              <a:t>Como avaliar os resultados?</a:t>
            </a:r>
          </a:p>
        </p:txBody>
      </p:sp>
    </p:spTree>
    <p:extLst>
      <p:ext uri="{BB962C8B-B14F-4D97-AF65-F5344CB8AC3E}">
        <p14:creationId xmlns:p14="http://schemas.microsoft.com/office/powerpoint/2010/main" val="281996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5B45-6864-CAD9-9C60-E8EC009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Introdução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94350-78C6-183E-8B49-CA031C59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4996347"/>
            <a:ext cx="10131428" cy="1447227"/>
          </a:xfrm>
        </p:spPr>
        <p:txBody>
          <a:bodyPr/>
          <a:lstStyle/>
          <a:p>
            <a:r>
              <a:rPr lang="pt-BR">
                <a:ea typeface="Calibri"/>
                <a:cs typeface="Calibri"/>
              </a:rPr>
              <a:t>Começando do começo: Testes unitários e pirâmide de testes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O que são os testes de mutante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B9FB7-C53D-59A3-4606-7C72EC32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pt-BR">
                <a:ea typeface="Calibri Light"/>
                <a:cs typeface="Calibri Light"/>
              </a:rPr>
              <a:t>Começando do começo: testes unitários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E3E9728-5557-E8A8-7C50-BA0F6E4B0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04" r="36692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B2778-18A1-FF6D-E66E-2A094750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O código é como um quebra-cabeças: ele é composto por diversas "peças" (unidades) diferentes, que se encaixam para formar um todo (sistema)</a:t>
            </a:r>
          </a:p>
          <a:p>
            <a:pPr>
              <a:buClr>
                <a:srgbClr val="FFFFFF"/>
              </a:buClr>
            </a:pPr>
            <a:endParaRPr lang="pt-BR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A "unidade" de um código é a sua menor parte testável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+mn-lt"/>
                <a:cs typeface="+mn-lt"/>
              </a:rPr>
              <a:t>Método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+mn-lt"/>
                <a:cs typeface="+mn-lt"/>
              </a:rPr>
              <a:t>Função</a:t>
            </a:r>
          </a:p>
          <a:p>
            <a:pPr>
              <a:buClr>
                <a:srgbClr val="FFFFFF"/>
              </a:buClr>
            </a:pPr>
            <a:endParaRPr lang="pt-BR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Objetivo: garantir que as "unidades" estão corretas de acordo com os requisitos</a:t>
            </a:r>
          </a:p>
        </p:txBody>
      </p:sp>
    </p:spTree>
    <p:extLst>
      <p:ext uri="{BB962C8B-B14F-4D97-AF65-F5344CB8AC3E}">
        <p14:creationId xmlns:p14="http://schemas.microsoft.com/office/powerpoint/2010/main" val="280026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B9FB7-C53D-59A3-4606-7C72EC32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>
                <a:ea typeface="Calibri Light"/>
                <a:cs typeface="Calibri Light"/>
              </a:rPr>
              <a:t>Começando do começo: Pirâmide 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B2778-18A1-FF6D-E66E-2A094750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1187"/>
            <a:ext cx="10131425" cy="804333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Pirâmide de testes é uma forma de demonstração qualitativa dos tipos de teste e seus custos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1025246-62DB-E1EF-4737-2DBE036BF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905" y="2668588"/>
            <a:ext cx="5848350" cy="378650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EE386A7-999A-DB9D-5F70-F6C377A6FBE0}"/>
              </a:ext>
            </a:extLst>
          </p:cNvPr>
          <p:cNvSpPr txBox="1">
            <a:spLocks/>
          </p:cNvSpPr>
          <p:nvPr/>
        </p:nvSpPr>
        <p:spPr>
          <a:xfrm>
            <a:off x="685801" y="2253827"/>
            <a:ext cx="4827905" cy="419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Seu formato indica a quantidade de testes a serem implementados em cada etapa, de acordo com a complexidade e o custo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pt-BR">
              <a:ea typeface="+mn-lt"/>
              <a:cs typeface="+mn-lt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Cada etapa possui responsáveis distintos que garantem a qualidade dos testes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DE5311-34E9-7FCD-07A2-4452CA718A09}"/>
              </a:ext>
            </a:extLst>
          </p:cNvPr>
          <p:cNvSpPr txBox="1"/>
          <p:nvPr/>
        </p:nvSpPr>
        <p:spPr>
          <a:xfrm>
            <a:off x="7975600" y="5709920"/>
            <a:ext cx="20929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pt-BR" sz="2400" b="1" u="sng">
                <a:solidFill>
                  <a:srgbClr val="000000"/>
                </a:solidFill>
                <a:cs typeface="Arial"/>
              </a:rPr>
              <a:t>Desenvolvedor</a:t>
            </a:r>
            <a:endParaRPr lang="pt-BR" u="sng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96AAF2-1424-8DFF-0953-FD023D73B385}"/>
              </a:ext>
            </a:extLst>
          </p:cNvPr>
          <p:cNvSpPr txBox="1"/>
          <p:nvPr/>
        </p:nvSpPr>
        <p:spPr>
          <a:xfrm>
            <a:off x="7975599" y="4348480"/>
            <a:ext cx="20929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pt-BR" sz="2400" b="1" u="sng">
                <a:solidFill>
                  <a:srgbClr val="000000"/>
                </a:solidFill>
                <a:cs typeface="Arial"/>
              </a:rPr>
              <a:t>Desenvolvedor</a:t>
            </a:r>
          </a:p>
          <a:p>
            <a:pPr marL="0" lvl="1" algn="ctr"/>
            <a:r>
              <a:rPr lang="pt-BR" sz="2400" b="1" u="sng">
                <a:solidFill>
                  <a:srgbClr val="000000"/>
                </a:solidFill>
                <a:cs typeface="Arial"/>
              </a:rPr>
              <a:t>QA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923D06-9932-3171-C629-7FC3B8E0FA72}"/>
              </a:ext>
            </a:extLst>
          </p:cNvPr>
          <p:cNvSpPr txBox="1"/>
          <p:nvPr/>
        </p:nvSpPr>
        <p:spPr>
          <a:xfrm>
            <a:off x="8534399" y="3434080"/>
            <a:ext cx="8432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 algn="ctr"/>
            <a:r>
              <a:rPr lang="pt-BR" sz="2400" b="1" u="sng">
                <a:solidFill>
                  <a:srgbClr val="000000"/>
                </a:solidFill>
                <a:cs typeface="Arial"/>
              </a:rPr>
              <a:t>QA</a:t>
            </a:r>
            <a:endParaRPr lang="pt-BR" u="sng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78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B9FB7-C53D-59A3-4606-7C72EC32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>
                <a:ea typeface="Calibri Light"/>
                <a:cs typeface="Calibri Light"/>
              </a:rPr>
              <a:t>O que são os testes de mutante?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B2778-18A1-FF6D-E66E-2A094750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2576"/>
            <a:ext cx="8205644" cy="4494260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pt-BR">
                <a:ea typeface="Calibri"/>
                <a:cs typeface="Calibri"/>
              </a:rPr>
              <a:t>Após a criação dos testes unitários: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+mn-lt"/>
                <a:cs typeface="+mn-lt"/>
              </a:rPr>
              <a:t>Quem garante que eles estão funcionalmente corretos?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+mn-lt"/>
                <a:cs typeface="+mn-lt"/>
              </a:rPr>
              <a:t>Quem garante que eles cobrem todos os requisitos?</a:t>
            </a:r>
            <a:endParaRPr lang="pt-BR"/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ea typeface="+mn-lt"/>
                <a:cs typeface="+mn-lt"/>
              </a:rPr>
              <a:t>Quem testa os testes?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endParaRPr lang="pt-BR" sz="18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>
                <a:solidFill>
                  <a:srgbClr val="ECECEC"/>
                </a:solidFill>
                <a:ea typeface="+mn-lt"/>
                <a:cs typeface="+mn-lt"/>
              </a:rPr>
              <a:t>Idealmente, qualquer alteração no código deveria causar a "quebra" de pelo menos 1 teste unitário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pt-BR">
                <a:solidFill>
                  <a:srgbClr val="ECECEC"/>
                </a:solidFill>
                <a:ea typeface="+mn-lt"/>
                <a:cs typeface="+mn-lt"/>
              </a:rPr>
              <a:t>Os testes conseguem lidar com essa situação?</a:t>
            </a:r>
          </a:p>
          <a:p>
            <a:pPr>
              <a:buClr>
                <a:srgbClr val="FFFFFF"/>
              </a:buClr>
            </a:pPr>
            <a:endParaRPr lang="pt-BR">
              <a:solidFill>
                <a:srgbClr val="ECECEC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BR">
                <a:solidFill>
                  <a:srgbClr val="ECECEC"/>
                </a:solidFill>
                <a:ea typeface="+mn-lt"/>
                <a:cs typeface="+mn-lt"/>
              </a:rPr>
              <a:t>O teste de mutante entra em jogo para avaliar a qualidade e a eficácia dos testes unitários, identificando falhas e lacunas na cobertura de teste</a:t>
            </a:r>
            <a:endParaRPr lang="pt-BR"/>
          </a:p>
        </p:txBody>
      </p:sp>
      <p:pic>
        <p:nvPicPr>
          <p:cNvPr id="5" name="Imagem 4" descr="Uma imagem contendo Mapa&#10;&#10;Descrição gerada automaticamente">
            <a:extLst>
              <a:ext uri="{FF2B5EF4-FFF2-40B4-BE49-F238E27FC236}">
                <a16:creationId xmlns:a16="http://schemas.microsoft.com/office/drawing/2014/main" id="{4E8B9596-AE9B-26DF-EBF0-F412482A8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433" y="4183145"/>
            <a:ext cx="3138925" cy="21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B9FB7-C53D-59A3-4606-7C72EC32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pt-BR">
                <a:ea typeface="Calibri Light"/>
                <a:cs typeface="Calibri Light"/>
              </a:rPr>
              <a:t>Como funcionam os testes de mutante?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B2778-18A1-FF6D-E66E-2A094750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2600"/>
            <a:ext cx="6987790" cy="2215108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pt-BR">
                <a:solidFill>
                  <a:srgbClr val="ECECEC"/>
                </a:solidFill>
                <a:ea typeface="+mn-lt"/>
                <a:cs typeface="Calibri"/>
              </a:rPr>
              <a:t>Os</a:t>
            </a:r>
            <a:r>
              <a:rPr lang="pt-BR">
                <a:solidFill>
                  <a:srgbClr val="ECECEC"/>
                </a:solidFill>
                <a:ea typeface="+mn-lt"/>
                <a:cs typeface="+mn-lt"/>
              </a:rPr>
              <a:t> testes </a:t>
            </a:r>
            <a:r>
              <a:rPr lang="pt-BR">
                <a:solidFill>
                  <a:srgbClr val="ECECEC"/>
                </a:solidFill>
                <a:ea typeface="+mn-lt"/>
                <a:cs typeface="Calibri"/>
              </a:rPr>
              <a:t>de </a:t>
            </a:r>
            <a:r>
              <a:rPr lang="pt-BR">
                <a:solidFill>
                  <a:srgbClr val="ECECEC"/>
                </a:solidFill>
                <a:ea typeface="+mn-lt"/>
                <a:cs typeface="+mn-lt"/>
              </a:rPr>
              <a:t>mutante realizam modificações em algumas partes do código testado, para criar versões "mutantes" deste código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pt-BR">
              <a:solidFill>
                <a:srgbClr val="ECECEC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endParaRPr lang="pt-BR">
              <a:solidFill>
                <a:srgbClr val="ECECEC"/>
              </a:solidFill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>
                <a:solidFill>
                  <a:srgbClr val="ECECEC"/>
                </a:solidFill>
                <a:cs typeface="Calibri"/>
              </a:rPr>
              <a:t>Se, após as mutações:</a:t>
            </a:r>
            <a:endParaRPr lang="pt-BR">
              <a:solidFill>
                <a:srgbClr val="ECECEC"/>
              </a:solidFill>
              <a:ea typeface="Calibri" panose="020F0502020204030204"/>
              <a:cs typeface="Calibri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F9AB21A-EE34-31EA-2383-4487A65D1579}"/>
              </a:ext>
            </a:extLst>
          </p:cNvPr>
          <p:cNvGrpSpPr/>
          <p:nvPr/>
        </p:nvGrpSpPr>
        <p:grpSpPr>
          <a:xfrm>
            <a:off x="8602438" y="1102967"/>
            <a:ext cx="3138925" cy="2566579"/>
            <a:chOff x="8602438" y="1102967"/>
            <a:chExt cx="3138925" cy="2566579"/>
          </a:xfrm>
        </p:grpSpPr>
        <p:pic>
          <p:nvPicPr>
            <p:cNvPr id="5" name="Imagem 4" descr="Uma imagem contendo Mapa&#10;&#10;Descrição gerada automaticamente">
              <a:extLst>
                <a:ext uri="{FF2B5EF4-FFF2-40B4-BE49-F238E27FC236}">
                  <a16:creationId xmlns:a16="http://schemas.microsoft.com/office/drawing/2014/main" id="{4E8B9596-AE9B-26DF-EBF0-F412482A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2438" y="1102967"/>
              <a:ext cx="3138925" cy="217749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A36B295-E010-E790-2B72-BB5B728D05C0}"/>
                </a:ext>
              </a:extLst>
            </p:cNvPr>
            <p:cNvSpPr txBox="1"/>
            <p:nvPr/>
          </p:nvSpPr>
          <p:spPr>
            <a:xfrm>
              <a:off x="8793031" y="3207881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lvl="1"/>
              <a:r>
                <a:rPr lang="pt-BR" sz="2400">
                  <a:cs typeface="Arial"/>
                </a:rPr>
                <a:t>Mutante vivo ❌</a:t>
              </a:r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9496B9-C96E-406A-6DCB-1759D3894A2B}"/>
              </a:ext>
            </a:extLst>
          </p:cNvPr>
          <p:cNvGrpSpPr/>
          <p:nvPr/>
        </p:nvGrpSpPr>
        <p:grpSpPr>
          <a:xfrm>
            <a:off x="8477317" y="3752989"/>
            <a:ext cx="3376708" cy="3027255"/>
            <a:chOff x="8477317" y="3752989"/>
            <a:chExt cx="3376708" cy="3027255"/>
          </a:xfrm>
        </p:grpSpPr>
        <p:pic>
          <p:nvPicPr>
            <p:cNvPr id="6" name="Imagem 5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70346029-0A2A-972A-FA9D-6499E8499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7317" y="3752989"/>
              <a:ext cx="3376708" cy="255531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06F6321-0E0E-F94E-F47F-9606F33AE462}"/>
                </a:ext>
              </a:extLst>
            </p:cNvPr>
            <p:cNvSpPr txBox="1"/>
            <p:nvPr/>
          </p:nvSpPr>
          <p:spPr>
            <a:xfrm>
              <a:off x="8793030" y="6318579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lvl="1"/>
              <a:r>
                <a:rPr lang="pt-BR" sz="2400">
                  <a:cs typeface="Arial"/>
                </a:rPr>
                <a:t>Mutante morto ✅</a:t>
              </a:r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841F12-2C65-18DB-B4BF-5D00D5864D13}"/>
              </a:ext>
            </a:extLst>
          </p:cNvPr>
          <p:cNvSpPr txBox="1"/>
          <p:nvPr/>
        </p:nvSpPr>
        <p:spPr>
          <a:xfrm>
            <a:off x="1273833" y="3919267"/>
            <a:ext cx="6409427" cy="7911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lnSpc>
                <a:spcPct val="150000"/>
              </a:lnSpc>
              <a:buFont typeface="Courier New,monospace"/>
              <a:buChar char="o"/>
            </a:pPr>
            <a:r>
              <a:rPr lang="pt-BR" sz="1600">
                <a:solidFill>
                  <a:srgbClr val="ECECEC"/>
                </a:solidFill>
                <a:cs typeface="Arial"/>
              </a:rPr>
              <a:t>O teste unitário passa – o mutante ficou vivo -&gt; o teste não está bem feito e não cobre o cenário proposto ❌</a:t>
            </a:r>
            <a:r>
              <a:rPr lang="en-US" sz="1600">
                <a:cs typeface="Arial"/>
              </a:rPr>
              <a:t>​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DD3EE4-FB0E-04B1-4243-AD12CC24800F}"/>
              </a:ext>
            </a:extLst>
          </p:cNvPr>
          <p:cNvSpPr txBox="1"/>
          <p:nvPr/>
        </p:nvSpPr>
        <p:spPr>
          <a:xfrm>
            <a:off x="1268082" y="4733026"/>
            <a:ext cx="6409427" cy="7911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lnSpc>
                <a:spcPct val="150000"/>
              </a:lnSpc>
              <a:buFont typeface="Courier New,monospace"/>
              <a:buChar char="o"/>
            </a:pPr>
            <a:r>
              <a:rPr lang="pt-BR" sz="1600">
                <a:solidFill>
                  <a:srgbClr val="ECECEC"/>
                </a:solidFill>
                <a:cs typeface="Arial"/>
              </a:rPr>
              <a:t>O </a:t>
            </a:r>
            <a:r>
              <a:rPr lang="pt-BR" sz="1600">
                <a:solidFill>
                  <a:srgbClr val="ECECEC"/>
                </a:solidFill>
                <a:cs typeface="Calibri"/>
              </a:rPr>
              <a:t>teste unitário falha – o mutante foi morto -&gt; o teste está bem feito e cobre o cenário proposto ✅</a:t>
            </a:r>
            <a:endParaRPr lang="en-US" sz="160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5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5B45-6864-CAD9-9C60-E8EC0099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Calibri Light"/>
                <a:cs typeface="Calibri Light"/>
              </a:rPr>
              <a:t>Objetivos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94350-78C6-183E-8B49-CA031C59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4996347"/>
            <a:ext cx="10131428" cy="1447227"/>
          </a:xfrm>
        </p:spPr>
        <p:txBody>
          <a:bodyPr/>
          <a:lstStyle/>
          <a:p>
            <a:r>
              <a:rPr lang="pt-BR">
                <a:ea typeface="Calibri"/>
                <a:cs typeface="Calibri"/>
              </a:rPr>
              <a:t>Para que servem os testes de mutante?</a:t>
            </a:r>
            <a:endParaRPr lang="pt-BR"/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Em qual etapa do desenvolvimento eles devem ser executados?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71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B9FB7-C53D-59A3-4606-7C72EC32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98" y="2059"/>
            <a:ext cx="10131425" cy="1456267"/>
          </a:xfrm>
        </p:spPr>
        <p:txBody>
          <a:bodyPr>
            <a:normAutofit/>
          </a:bodyPr>
          <a:lstStyle/>
          <a:p>
            <a:r>
              <a:rPr lang="pt-BR">
                <a:ea typeface="Calibri Light"/>
                <a:cs typeface="Calibri Light"/>
              </a:rPr>
              <a:t>Objetivos</a:t>
            </a:r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5821990-FAA9-9BD1-D53A-7DCBCBB3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481" y="1765186"/>
            <a:ext cx="4760540" cy="1080829"/>
          </a:xfrm>
        </p:spPr>
        <p:txBody>
          <a:bodyPr/>
          <a:lstStyle/>
          <a:p>
            <a:r>
              <a:rPr lang="pt-BR" sz="2400">
                <a:ea typeface="Calibri"/>
                <a:cs typeface="Calibri"/>
              </a:rPr>
              <a:t>Para que servem os testes de mutante?</a:t>
            </a:r>
            <a:endParaRPr lang="pt-BR" sz="2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B2778-18A1-FF6D-E66E-2A094750A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98" y="3271796"/>
            <a:ext cx="4996923" cy="2920998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pt-BR">
                <a:ea typeface="Calibri"/>
                <a:cs typeface="Calibri"/>
              </a:rPr>
              <a:t>Aumentar a robustez dos testes unitários</a:t>
            </a:r>
          </a:p>
          <a:p>
            <a:pPr lvl="1">
              <a:buClr>
                <a:srgbClr val="FFFFFF"/>
              </a:buClr>
            </a:pPr>
            <a:endParaRPr lang="pt-B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>
                <a:ea typeface="Calibri"/>
                <a:cs typeface="Calibri"/>
              </a:rPr>
              <a:t>Detectar falhas e lacunas na cobertura de teste que os testes unitários não capturam</a:t>
            </a:r>
          </a:p>
          <a:p>
            <a:pPr>
              <a:buClr>
                <a:srgbClr val="FFFFFF"/>
              </a:buClr>
            </a:pPr>
            <a:endParaRPr lang="pt-B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pt-BR" err="1">
                <a:ea typeface="Calibri"/>
                <a:cs typeface="Calibri"/>
              </a:rPr>
              <a:t>Fornecer</a:t>
            </a:r>
            <a:r>
              <a:rPr lang="pt-BR">
                <a:ea typeface="Calibri"/>
                <a:cs typeface="Calibri"/>
              </a:rPr>
              <a:t> uma medida quantitativa da qualidade dos testes unitários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3A14A30-B3A6-CAD1-6F51-66CD23EB4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4922" y="1413248"/>
            <a:ext cx="4722813" cy="1430937"/>
          </a:xfrm>
        </p:spPr>
        <p:txBody>
          <a:bodyPr/>
          <a:lstStyle/>
          <a:p>
            <a:r>
              <a:rPr lang="pt-BR" sz="2400">
                <a:ea typeface="Calibri"/>
                <a:cs typeface="Calibri"/>
              </a:rPr>
              <a:t>Em qual etapa do desenvolvimento eles devem ser executados?</a:t>
            </a:r>
            <a:endParaRPr lang="pt-BR" sz="240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B1F6D3-CD63-AD6F-E0E5-53FC1B15F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2402" y="3271796"/>
            <a:ext cx="4995334" cy="2920998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pt-BR" sz="1600">
                <a:ea typeface="+mn-lt"/>
                <a:cs typeface="+mn-lt"/>
              </a:rPr>
              <a:t>Depois de Testes Unitários Estarem Implementados</a:t>
            </a:r>
          </a:p>
          <a:p>
            <a:pPr>
              <a:buClr>
                <a:srgbClr val="FFFFFF"/>
              </a:buClr>
            </a:pPr>
            <a:endParaRPr lang="pt-BR" sz="16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BR" sz="1600">
                <a:ea typeface="+mn-lt"/>
                <a:cs typeface="+mn-lt"/>
              </a:rPr>
              <a:t>Durante o Desenvolvimento Contínuo</a:t>
            </a:r>
          </a:p>
          <a:p>
            <a:pPr>
              <a:buClr>
                <a:srgbClr val="FFFFFF"/>
              </a:buClr>
            </a:pPr>
            <a:endParaRPr lang="pt-BR" sz="16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BR" sz="1600">
                <a:ea typeface="+mn-lt"/>
                <a:cs typeface="+mn-lt"/>
              </a:rPr>
              <a:t>Antes de Lançamentos Importantes</a:t>
            </a:r>
            <a:endParaRPr lang="pt-BR" sz="1600">
              <a:solidFill>
                <a:srgbClr val="ECECEC"/>
              </a:solidFill>
              <a:ea typeface="Calibri"/>
              <a:cs typeface="Calibri"/>
            </a:endParaRPr>
          </a:p>
          <a:p>
            <a:endParaRPr lang="pt-BR" sz="16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BR" sz="1600">
                <a:ea typeface="+mn-lt"/>
                <a:cs typeface="+mn-lt"/>
              </a:rPr>
              <a:t>Durante a Revisão de Código e Refatoração</a:t>
            </a:r>
            <a:endParaRPr lang="pt-BR" sz="1600">
              <a:solidFill>
                <a:srgbClr val="ECECEC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pt-B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217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14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Celestial</vt:lpstr>
      <vt:lpstr>Testes de mutante</vt:lpstr>
      <vt:lpstr>Tópicos Principais</vt:lpstr>
      <vt:lpstr>Introdução</vt:lpstr>
      <vt:lpstr>Começando do começo: testes unitários</vt:lpstr>
      <vt:lpstr>Começando do começo: Pirâmide de testes</vt:lpstr>
      <vt:lpstr>O que são os testes de mutante?</vt:lpstr>
      <vt:lpstr>Como funcionam os testes de mutante?</vt:lpstr>
      <vt:lpstr>Objetivos</vt:lpstr>
      <vt:lpstr>Objetivos</vt:lpstr>
      <vt:lpstr>Metodologia e Desenvolvimento</vt:lpstr>
      <vt:lpstr>Como implementar os testes de mutante na aplicação?</vt:lpstr>
      <vt:lpstr>Exemplo de configuração e execução em aplicação java-maven / kotlin-gradle</vt:lpstr>
      <vt:lpstr>Análises</vt:lpstr>
      <vt:lpstr>COMO avaliar os resultados?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256</cp:revision>
  <dcterms:created xsi:type="dcterms:W3CDTF">2024-05-05T22:30:01Z</dcterms:created>
  <dcterms:modified xsi:type="dcterms:W3CDTF">2024-05-06T08:13:54Z</dcterms:modified>
</cp:coreProperties>
</file>