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FF20B-C959-4319-A6DC-D9C006ACC2A1}" v="3" dt="2021-09-15T13:12:5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Frizzarini" userId="9d92430e-d767-4b07-b016-56cd4a92b8fa" providerId="ADAL" clId="{B13FF20B-C959-4319-A6DC-D9C006ACC2A1}"/>
    <pc:docChg chg="modSld">
      <pc:chgData name="Claudio Frizzarini" userId="9d92430e-d767-4b07-b016-56cd4a92b8fa" providerId="ADAL" clId="{B13FF20B-C959-4319-A6DC-D9C006ACC2A1}" dt="2021-09-15T13:12:57.757" v="2"/>
      <pc:docMkLst>
        <pc:docMk/>
      </pc:docMkLst>
      <pc:sldChg chg="modAnim">
        <pc:chgData name="Claudio Frizzarini" userId="9d92430e-d767-4b07-b016-56cd4a92b8fa" providerId="ADAL" clId="{B13FF20B-C959-4319-A6DC-D9C006ACC2A1}" dt="2021-09-15T13:12:57.757" v="2"/>
        <pc:sldMkLst>
          <pc:docMk/>
          <pc:sldMk cId="290605625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CEBED-72E2-45F7-9342-DD67F8D83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43625-81ED-4CE2-8A62-1CBE5058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ABE1D-4ADD-4360-88EC-580A518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B4BC7-E738-4F96-87C9-0E9DD250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C68B7-4FFF-4F21-8F01-DC15FF92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6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3BF99-BCCE-41B1-AE07-02DF5DE8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474813-65D8-49B7-A7D6-04EDF28FB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2E1-DA2A-4927-9671-1CAF9BB6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19147-8A58-491B-B3F2-BC660A1B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5EFBB-CA3B-432B-9B95-A68AD603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3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6A66E2-B778-469A-8096-7D630FB17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6D8694-3FC0-4903-9E1A-26131E97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3B72A-06F7-4545-814D-2CC4DDC6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DF414-84E3-4351-9ACC-E04BD942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C28D7-2C9B-4273-9095-FE21D2D3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449FA-689C-4C38-8D0A-9315B493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02E6E-312A-429A-9BAD-BFB3EB25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7EBFB-3BB5-499F-BEA1-4BADF19E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BD947-7D0E-4E8F-8C01-AD9E77DE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0A74F-E3AC-40F1-B6DE-5AA8951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5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3D6A-8178-4DEC-823A-C174C768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CE08E-CC45-4258-BDF0-BB0F9070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AB185-15D3-4E30-95F0-F79530ED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4329B-642E-4787-B103-8105AD6A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AB8D85-5BF7-4E7D-82C9-0105944F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8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C15C1-16E2-4364-9661-EA23F597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FF3C3-E2B3-4F42-899A-DFE20C6F7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CCA032-05F3-4863-A9C6-B05B5617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AADD-C652-477B-8F3D-2B6A7BA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B46DE-15DE-490E-A5AD-A7727F27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C8CECB-DF97-41C1-AB48-602D8951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9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FC59F-5D7A-4155-8945-8ADA7C65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87EE4E-E03D-49B3-B600-6A724FFE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FE34B-CF69-430E-88A2-B1DD0A94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AB2738-7835-479A-B437-B2DB7784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FF48BE-EF81-451B-B23D-4CBE1C891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FFB54F-A75C-43BA-83C8-EA343B29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CC9BD6-194C-4BE5-AC5C-C7F0FE34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77D6F-A456-4D3C-AE13-81A797DD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8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0BFC8-5EC2-4539-88B0-4DB847E8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B2C4D1-AAE3-495A-ABD1-8C8DFDA3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720914-1152-4621-85CE-E0240E0F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CB9F5F-918B-45D8-8C4A-D2A620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B1C5C5-8715-47EE-93BE-2B1C1F5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6BAB0D-3779-4564-8CC6-69704FFA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166C03-CF4E-4CBB-B0AE-C22E174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2DAC7-7298-4522-A804-8DBBFAE3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AFB34-BE48-45AA-AFAB-038E2358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DEB776-F696-47ED-8920-4FEBDB34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D6C0C-D518-48EE-8870-1D1FE17E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BE797-C7F5-4588-8C3D-F52BCD12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329BC1-B7AE-4A40-B5DB-740747BD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9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078A-CDC9-45D2-A773-8C08C746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0FE5CB-9937-4CEC-88A7-89E994B47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8E9FB-9131-408E-8BC1-58DB481B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AD7EC-DEE8-43A4-85F7-5FAAD530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4ADAC7-08C2-4328-B23C-2D49EC1B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E79C3-BDA1-467C-A60A-7F40AD1D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D9AF82-1D61-4DC8-9CA9-C782D336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429C9B-0E8F-46DA-AD12-1C4D445A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08232-8BA7-463F-A6F2-5AC1DA219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AA75-BE16-48AD-AABC-ADF26EB0AA89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313DD-94D9-475B-929C-BDF71A09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544B5-9093-4794-8F2B-FD736E01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31DB-F0E3-40FD-9B42-98DCAF45B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0BED3B-54B3-4512-BB7F-7F21500AC50F}"/>
              </a:ext>
            </a:extLst>
          </p:cNvPr>
          <p:cNvSpPr txBox="1"/>
          <p:nvPr/>
        </p:nvSpPr>
        <p:spPr>
          <a:xfrm>
            <a:off x="8021033" y="784830"/>
            <a:ext cx="39986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média de gols por partida de um bom atacante é acima de 0,6 gols/partida</a:t>
            </a:r>
          </a:p>
          <a:p>
            <a:endParaRPr lang="pt-BR" dirty="0"/>
          </a:p>
          <a:p>
            <a:r>
              <a:rPr lang="pt-BR" dirty="0"/>
              <a:t>A média de gols por partida de um  atacante mediano está entre 02, e 0,6 gols/partida</a:t>
            </a:r>
          </a:p>
          <a:p>
            <a:endParaRPr lang="pt-BR" dirty="0"/>
          </a:p>
          <a:p>
            <a:r>
              <a:rPr lang="pt-BR" dirty="0"/>
              <a:t>Abaixo de 0,2 gols/partida é um atacante ruim.</a:t>
            </a:r>
          </a:p>
          <a:p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Solicite a quantidade de partidas</a:t>
            </a:r>
          </a:p>
          <a:p>
            <a:pPr marL="342900" indent="-342900">
              <a:buAutoNum type="alphaLcParenR"/>
            </a:pPr>
            <a:r>
              <a:rPr lang="pt-BR" dirty="0"/>
              <a:t>Solicite a quantidade de gols</a:t>
            </a:r>
          </a:p>
          <a:p>
            <a:pPr marL="342900" indent="-342900">
              <a:buAutoNum type="alphaLcParenR"/>
            </a:pPr>
            <a:r>
              <a:rPr lang="pt-BR" dirty="0"/>
              <a:t>Calcule a media</a:t>
            </a:r>
          </a:p>
          <a:p>
            <a:pPr marL="342900" indent="-342900">
              <a:buAutoNum type="alphaLcParenR"/>
            </a:pPr>
            <a:r>
              <a:rPr lang="pt-BR" dirty="0"/>
              <a:t>Emitir “Atacante de Futuro”, “Atacante Mediano” ou “Mudar de Posição” de acordo com a media obtida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E56FD5-3A42-4DBC-8D7F-CD0D50137557}"/>
              </a:ext>
            </a:extLst>
          </p:cNvPr>
          <p:cNvSpPr/>
          <p:nvPr/>
        </p:nvSpPr>
        <p:spPr>
          <a:xfrm>
            <a:off x="967407" y="887895"/>
            <a:ext cx="1948070" cy="5300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 0,2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28CD4D-F8B5-4441-AA59-98399D19D29B}"/>
              </a:ext>
            </a:extLst>
          </p:cNvPr>
          <p:cNvSpPr/>
          <p:nvPr/>
        </p:nvSpPr>
        <p:spPr>
          <a:xfrm>
            <a:off x="4880266" y="887895"/>
            <a:ext cx="1948070" cy="530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&gt; 0,6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E1A3B3C-7202-4849-AE4F-F489BCFB36A7}"/>
              </a:ext>
            </a:extLst>
          </p:cNvPr>
          <p:cNvSpPr/>
          <p:nvPr/>
        </p:nvSpPr>
        <p:spPr>
          <a:xfrm>
            <a:off x="2932196" y="887895"/>
            <a:ext cx="1948070" cy="530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0,2 – 0,6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DAE95C-56AC-46CD-94C7-EF1742AD7335}"/>
              </a:ext>
            </a:extLst>
          </p:cNvPr>
          <p:cNvSpPr txBox="1"/>
          <p:nvPr/>
        </p:nvSpPr>
        <p:spPr>
          <a:xfrm>
            <a:off x="6709067" y="13252"/>
            <a:ext cx="1117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00B050"/>
                </a:solidFill>
              </a:rPr>
              <a:t>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1312D4-71D0-42E1-BC10-786815F8AF93}"/>
              </a:ext>
            </a:extLst>
          </p:cNvPr>
          <p:cNvSpPr txBox="1"/>
          <p:nvPr/>
        </p:nvSpPr>
        <p:spPr>
          <a:xfrm>
            <a:off x="11321" y="13252"/>
            <a:ext cx="1117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...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CB96F55-E250-4CD7-969A-1D50FED9A168}"/>
              </a:ext>
            </a:extLst>
          </p:cNvPr>
          <p:cNvCxnSpPr>
            <a:cxnSpLocks/>
          </p:cNvCxnSpPr>
          <p:nvPr/>
        </p:nvCxnSpPr>
        <p:spPr>
          <a:xfrm>
            <a:off x="4880266" y="198782"/>
            <a:ext cx="0" cy="19113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848143-BCF1-46B2-A4E4-FE47128D764E}"/>
              </a:ext>
            </a:extLst>
          </p:cNvPr>
          <p:cNvSpPr txBox="1"/>
          <p:nvPr/>
        </p:nvSpPr>
        <p:spPr>
          <a:xfrm>
            <a:off x="5040616" y="173776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(media &gt; 0,6)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C2C640D-8C9E-4181-86B7-FF4E7B1FA744}"/>
              </a:ext>
            </a:extLst>
          </p:cNvPr>
          <p:cNvSpPr txBox="1"/>
          <p:nvPr/>
        </p:nvSpPr>
        <p:spPr>
          <a:xfrm>
            <a:off x="967408" y="1737763"/>
            <a:ext cx="33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</a:t>
            </a:r>
            <a:r>
              <a:rPr lang="pt-BR" b="1" i="1" u="sng" dirty="0" err="1"/>
              <a:t>else</a:t>
            </a:r>
            <a:r>
              <a:rPr lang="pt-BR" b="1" dirty="0"/>
              <a:t> será o ruim e o mediano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191638-4BFE-4574-9BAA-1CB4892347AE}"/>
              </a:ext>
            </a:extLst>
          </p:cNvPr>
          <p:cNvSpPr/>
          <p:nvPr/>
        </p:nvSpPr>
        <p:spPr>
          <a:xfrm>
            <a:off x="979127" y="4205529"/>
            <a:ext cx="1948070" cy="5300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 0,2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B012F42-5EB9-4731-B534-B0701D777612}"/>
              </a:ext>
            </a:extLst>
          </p:cNvPr>
          <p:cNvSpPr/>
          <p:nvPr/>
        </p:nvSpPr>
        <p:spPr>
          <a:xfrm>
            <a:off x="2943916" y="4205529"/>
            <a:ext cx="1948070" cy="530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0,2 – 0,6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9C9E8E-A178-48E7-AD59-3FA49D00B229}"/>
              </a:ext>
            </a:extLst>
          </p:cNvPr>
          <p:cNvSpPr txBox="1"/>
          <p:nvPr/>
        </p:nvSpPr>
        <p:spPr>
          <a:xfrm>
            <a:off x="23041" y="3330886"/>
            <a:ext cx="1117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rgbClr val="FF0000"/>
                </a:solidFill>
              </a:rPr>
              <a:t>...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3432543-1925-41ED-906C-3EE2851ECE75}"/>
              </a:ext>
            </a:extLst>
          </p:cNvPr>
          <p:cNvCxnSpPr>
            <a:cxnSpLocks/>
          </p:cNvCxnSpPr>
          <p:nvPr/>
        </p:nvCxnSpPr>
        <p:spPr>
          <a:xfrm>
            <a:off x="2936583" y="3516416"/>
            <a:ext cx="0" cy="19113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C1BA7B-A451-46CE-B837-21286D49A4E7}"/>
              </a:ext>
            </a:extLst>
          </p:cNvPr>
          <p:cNvSpPr txBox="1"/>
          <p:nvPr/>
        </p:nvSpPr>
        <p:spPr>
          <a:xfrm>
            <a:off x="979128" y="5055397"/>
            <a:ext cx="19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</a:t>
            </a:r>
            <a:r>
              <a:rPr lang="pt-BR" b="1" i="1" u="sng" dirty="0" err="1"/>
              <a:t>else</a:t>
            </a:r>
            <a:r>
              <a:rPr lang="pt-BR" b="1" dirty="0"/>
              <a:t> será o ruim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BDF7C3-118F-4A5C-A0F8-347577DFB441}"/>
              </a:ext>
            </a:extLst>
          </p:cNvPr>
          <p:cNvSpPr txBox="1"/>
          <p:nvPr/>
        </p:nvSpPr>
        <p:spPr>
          <a:xfrm>
            <a:off x="3030666" y="5067117"/>
            <a:ext cx="19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(media &gt;= 0,2)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114BDC4-7ED8-4780-B062-F37953144434}"/>
              </a:ext>
            </a:extLst>
          </p:cNvPr>
          <p:cNvCxnSpPr>
            <a:cxnSpLocks/>
          </p:cNvCxnSpPr>
          <p:nvPr/>
        </p:nvCxnSpPr>
        <p:spPr>
          <a:xfrm>
            <a:off x="2934235" y="3500005"/>
            <a:ext cx="0" cy="3210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46F2470-E222-42BB-956F-BFE6F7EF8178}"/>
              </a:ext>
            </a:extLst>
          </p:cNvPr>
          <p:cNvSpPr txBox="1"/>
          <p:nvPr/>
        </p:nvSpPr>
        <p:spPr>
          <a:xfrm>
            <a:off x="1094319" y="5974080"/>
            <a:ext cx="19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(media &lt; 0,2)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8646E1D-1992-41CD-93D1-C527F718AD36}"/>
              </a:ext>
            </a:extLst>
          </p:cNvPr>
          <p:cNvSpPr txBox="1"/>
          <p:nvPr/>
        </p:nvSpPr>
        <p:spPr>
          <a:xfrm>
            <a:off x="3040146" y="5970105"/>
            <a:ext cx="238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</a:t>
            </a:r>
            <a:r>
              <a:rPr lang="pt-BR" b="1" i="1" u="sng" dirty="0" err="1"/>
              <a:t>else</a:t>
            </a:r>
            <a:r>
              <a:rPr lang="pt-BR" b="1" dirty="0"/>
              <a:t> será o mediano</a:t>
            </a:r>
          </a:p>
        </p:txBody>
      </p:sp>
    </p:spTree>
    <p:extLst>
      <p:ext uri="{BB962C8B-B14F-4D97-AF65-F5344CB8AC3E}">
        <p14:creationId xmlns:p14="http://schemas.microsoft.com/office/powerpoint/2010/main" val="205509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/>
      <p:bldP spid="14" grpId="0"/>
      <p:bldP spid="19" grpId="0"/>
      <p:bldP spid="20" grpId="0"/>
      <p:bldP spid="21" grpId="0" animBg="1"/>
      <p:bldP spid="22" grpId="0" animBg="1"/>
      <p:bldP spid="23" grpId="0"/>
      <p:bldP spid="25" grpId="0"/>
      <p:bldP spid="26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0BED3B-54B3-4512-BB7F-7F21500AC50F}"/>
              </a:ext>
            </a:extLst>
          </p:cNvPr>
          <p:cNvSpPr txBox="1"/>
          <p:nvPr/>
        </p:nvSpPr>
        <p:spPr>
          <a:xfrm>
            <a:off x="8021033" y="784830"/>
            <a:ext cx="39986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média de gols por partida de um bom atacante é acima de 0,6 gols/partida</a:t>
            </a:r>
          </a:p>
          <a:p>
            <a:endParaRPr lang="pt-BR" dirty="0"/>
          </a:p>
          <a:p>
            <a:r>
              <a:rPr lang="pt-BR" dirty="0"/>
              <a:t>A média de gols por partida de um  atacante mediano está entre 02, e 0,6 gols/partida</a:t>
            </a:r>
          </a:p>
          <a:p>
            <a:endParaRPr lang="pt-BR" dirty="0"/>
          </a:p>
          <a:p>
            <a:r>
              <a:rPr lang="pt-BR" dirty="0"/>
              <a:t>Abaixo de 0,2 gols/partida é um atacante ruim.</a:t>
            </a:r>
          </a:p>
          <a:p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Solicite a quantidade de partidas</a:t>
            </a:r>
          </a:p>
          <a:p>
            <a:pPr marL="342900" indent="-342900">
              <a:buAutoNum type="alphaLcParenR"/>
            </a:pPr>
            <a:r>
              <a:rPr lang="pt-BR" dirty="0"/>
              <a:t>Solicite a quantidade de gols</a:t>
            </a:r>
          </a:p>
          <a:p>
            <a:pPr marL="342900" indent="-342900">
              <a:buAutoNum type="alphaLcParenR"/>
            </a:pPr>
            <a:r>
              <a:rPr lang="pt-BR" dirty="0"/>
              <a:t>Calcule a media</a:t>
            </a:r>
          </a:p>
          <a:p>
            <a:pPr marL="342900" indent="-342900">
              <a:buAutoNum type="alphaLcParenR"/>
            </a:pPr>
            <a:r>
              <a:rPr lang="pt-BR" dirty="0"/>
              <a:t>Emitir “Atacante de Futuro”, “Atacante Mediano” ou “Mudar de Posição” de acordo com a media obtida</a:t>
            </a:r>
          </a:p>
          <a:p>
            <a:pPr marL="342900" indent="-342900">
              <a:buAutoNum type="alphaLcParenR"/>
            </a:pPr>
            <a:r>
              <a:rPr lang="pt-BR" dirty="0"/>
              <a:t>Emitir a média de gols </a:t>
            </a:r>
            <a:r>
              <a:rPr lang="pt-BR"/>
              <a:t>do jogador</a:t>
            </a:r>
            <a:endParaRPr lang="pt-BR" dirty="0"/>
          </a:p>
          <a:p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2D7C1CA-95A0-4960-8696-FA225B2712ED}"/>
              </a:ext>
            </a:extLst>
          </p:cNvPr>
          <p:cNvSpPr/>
          <p:nvPr/>
        </p:nvSpPr>
        <p:spPr>
          <a:xfrm>
            <a:off x="4910687" y="39753"/>
            <a:ext cx="278296" cy="278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0403F8E-D95E-4451-B244-7FF25161848A}"/>
              </a:ext>
            </a:extLst>
          </p:cNvPr>
          <p:cNvSpPr/>
          <p:nvPr/>
        </p:nvSpPr>
        <p:spPr>
          <a:xfrm>
            <a:off x="4102304" y="532358"/>
            <a:ext cx="1881809" cy="525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Receber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partidas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A865155-B3E0-4DF4-8DC8-04E186DFFAE3}"/>
              </a:ext>
            </a:extLst>
          </p:cNvPr>
          <p:cNvSpPr/>
          <p:nvPr/>
        </p:nvSpPr>
        <p:spPr>
          <a:xfrm>
            <a:off x="5997554" y="3898565"/>
            <a:ext cx="1881809" cy="686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Emitir “Atacante de Futuro”)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68F2C7BF-C746-4862-BDB0-D19376700C1F}"/>
              </a:ext>
            </a:extLst>
          </p:cNvPr>
          <p:cNvSpPr/>
          <p:nvPr/>
        </p:nvSpPr>
        <p:spPr>
          <a:xfrm>
            <a:off x="4168916" y="2947034"/>
            <a:ext cx="1762540" cy="86139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EAA74CA-D2B6-4808-BB0A-7B3EE5FCC9CB}"/>
              </a:ext>
            </a:extLst>
          </p:cNvPr>
          <p:cNvSpPr/>
          <p:nvPr/>
        </p:nvSpPr>
        <p:spPr>
          <a:xfrm>
            <a:off x="4686195" y="5354573"/>
            <a:ext cx="225284" cy="198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5E54B41-9C22-419F-8370-84B5EC5A18C0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>
          <a:xfrm flipH="1">
            <a:off x="5043209" y="318048"/>
            <a:ext cx="6626" cy="21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D30E6C-4131-45C1-A005-B959C825E338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5043209" y="1057776"/>
            <a:ext cx="792" cy="15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5602DA29-40ED-4A4D-8D63-251D3F631EAB}"/>
              </a:ext>
            </a:extLst>
          </p:cNvPr>
          <p:cNvCxnSpPr>
            <a:cxnSpLocks/>
            <a:stCxn id="33" idx="1"/>
            <a:endCxn id="57" idx="0"/>
          </p:cNvCxnSpPr>
          <p:nvPr/>
        </p:nvCxnSpPr>
        <p:spPr>
          <a:xfrm rot="10800000" flipV="1">
            <a:off x="2908514" y="3377729"/>
            <a:ext cx="1260402" cy="221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EB96148E-2101-4AF8-B283-189F243560BB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>
            <a:off x="5931456" y="3377730"/>
            <a:ext cx="1007003" cy="520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B4775C31-D28E-42E6-A908-547982EFF56A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rot="5400000">
            <a:off x="4672961" y="5224721"/>
            <a:ext cx="255729" cy="3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50A5EA0-A3E1-479C-B04E-1ACA64910EC6}"/>
              </a:ext>
            </a:extLst>
          </p:cNvPr>
          <p:cNvSpPr txBox="1"/>
          <p:nvPr/>
        </p:nvSpPr>
        <p:spPr>
          <a:xfrm>
            <a:off x="4383263" y="3092149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media_gols</a:t>
            </a:r>
            <a:endParaRPr lang="pt-BR" dirty="0"/>
          </a:p>
          <a:p>
            <a:r>
              <a:rPr lang="pt-BR" dirty="0"/>
              <a:t>       &gt; 0,6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12688D1-67E8-4A83-8D27-C2185ECDCA7C}"/>
              </a:ext>
            </a:extLst>
          </p:cNvPr>
          <p:cNvSpPr txBox="1"/>
          <p:nvPr/>
        </p:nvSpPr>
        <p:spPr>
          <a:xfrm>
            <a:off x="5976500" y="30936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63B2F01-BFEF-4A86-86F3-109829A7BDE4}"/>
              </a:ext>
            </a:extLst>
          </p:cNvPr>
          <p:cNvSpPr txBox="1"/>
          <p:nvPr/>
        </p:nvSpPr>
        <p:spPr>
          <a:xfrm>
            <a:off x="3577549" y="31189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F10D798-5721-4A12-A77C-146218F91920}"/>
              </a:ext>
            </a:extLst>
          </p:cNvPr>
          <p:cNvSpPr/>
          <p:nvPr/>
        </p:nvSpPr>
        <p:spPr>
          <a:xfrm>
            <a:off x="4659686" y="6488168"/>
            <a:ext cx="278296" cy="278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9699730-7F31-4427-8591-6B8EB99F9787}"/>
              </a:ext>
            </a:extLst>
          </p:cNvPr>
          <p:cNvSpPr/>
          <p:nvPr/>
        </p:nvSpPr>
        <p:spPr>
          <a:xfrm>
            <a:off x="4586802" y="6408656"/>
            <a:ext cx="437322" cy="430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2CCA444-C160-49EB-9FB8-88EBAB7EFDBA}"/>
              </a:ext>
            </a:extLst>
          </p:cNvPr>
          <p:cNvSpPr/>
          <p:nvPr/>
        </p:nvSpPr>
        <p:spPr>
          <a:xfrm>
            <a:off x="3694388" y="5678328"/>
            <a:ext cx="2222462" cy="570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Emitir “Media de Gols =“ </a:t>
            </a:r>
            <a:r>
              <a:rPr lang="pt-BR" dirty="0" err="1">
                <a:solidFill>
                  <a:schemeClr val="tx1"/>
                </a:solidFill>
              </a:rPr>
              <a:t>media_gols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79B01EE-2608-4A79-A5E5-BB89ABBF071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4805463" y="6248400"/>
            <a:ext cx="156" cy="1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132DC5F9-010F-4A77-873A-205855B10DC9}"/>
              </a:ext>
            </a:extLst>
          </p:cNvPr>
          <p:cNvCxnSpPr>
            <a:cxnSpLocks/>
            <a:stCxn id="61" idx="2"/>
            <a:endCxn id="34" idx="2"/>
          </p:cNvCxnSpPr>
          <p:nvPr/>
        </p:nvCxnSpPr>
        <p:spPr>
          <a:xfrm rot="16200000" flipH="1">
            <a:off x="2718703" y="3486469"/>
            <a:ext cx="361970" cy="3573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BA70991-8B51-4723-858F-6AC697665CC8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>
            <a:off x="4798837" y="5553349"/>
            <a:ext cx="6782" cy="12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6A5811C-B135-4EF6-8124-8391C1E378B3}"/>
              </a:ext>
            </a:extLst>
          </p:cNvPr>
          <p:cNvSpPr/>
          <p:nvPr/>
        </p:nvSpPr>
        <p:spPr>
          <a:xfrm>
            <a:off x="4103096" y="1215403"/>
            <a:ext cx="1881809" cy="58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Receber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gols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9F1E1CC-0FBB-4FFA-855C-3AA32E7425EC}"/>
              </a:ext>
            </a:extLst>
          </p:cNvPr>
          <p:cNvSpPr/>
          <p:nvPr/>
        </p:nvSpPr>
        <p:spPr>
          <a:xfrm>
            <a:off x="4104375" y="1895808"/>
            <a:ext cx="1881809" cy="8340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media_gols</a:t>
            </a:r>
            <a:r>
              <a:rPr lang="pt-BR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partidas /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qtde_gols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Losango 56">
            <a:extLst>
              <a:ext uri="{FF2B5EF4-FFF2-40B4-BE49-F238E27FC236}">
                <a16:creationId xmlns:a16="http://schemas.microsoft.com/office/drawing/2014/main" id="{480BA35A-CCA5-4201-9850-5D0BA67F5B66}"/>
              </a:ext>
            </a:extLst>
          </p:cNvPr>
          <p:cNvSpPr/>
          <p:nvPr/>
        </p:nvSpPr>
        <p:spPr>
          <a:xfrm>
            <a:off x="2027244" y="3598921"/>
            <a:ext cx="1762540" cy="86139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AEAD4B6-A58F-42F6-92D3-4827373A57AD}"/>
              </a:ext>
            </a:extLst>
          </p:cNvPr>
          <p:cNvSpPr txBox="1"/>
          <p:nvPr/>
        </p:nvSpPr>
        <p:spPr>
          <a:xfrm>
            <a:off x="2263004" y="3738161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media_gols</a:t>
            </a:r>
            <a:endParaRPr lang="pt-BR" dirty="0"/>
          </a:p>
          <a:p>
            <a:r>
              <a:rPr lang="pt-BR" dirty="0"/>
              <a:t>       &lt; 0,2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D30CA2A7-D935-4E6B-8068-99270E1CB07D}"/>
              </a:ext>
            </a:extLst>
          </p:cNvPr>
          <p:cNvSpPr/>
          <p:nvPr/>
        </p:nvSpPr>
        <p:spPr>
          <a:xfrm>
            <a:off x="3861907" y="4412205"/>
            <a:ext cx="1881809" cy="686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Emitir “Mudar de Posição”)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C7A8CAE-3D60-4260-8918-3B0BF773BBFB}"/>
              </a:ext>
            </a:extLst>
          </p:cNvPr>
          <p:cNvSpPr/>
          <p:nvPr/>
        </p:nvSpPr>
        <p:spPr>
          <a:xfrm>
            <a:off x="172277" y="4405352"/>
            <a:ext cx="1881809" cy="686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Emitir “Atacante de Mediano”)</a:t>
            </a: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E15B69CB-ACFB-440B-8921-E05D44123FCD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>
            <a:off x="3789784" y="4029617"/>
            <a:ext cx="1013028" cy="382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5B016774-4D21-4D51-A4DE-1F194BA9B16D}"/>
              </a:ext>
            </a:extLst>
          </p:cNvPr>
          <p:cNvCxnSpPr>
            <a:cxnSpLocks/>
            <a:stCxn id="57" idx="1"/>
            <a:endCxn id="61" idx="0"/>
          </p:cNvCxnSpPr>
          <p:nvPr/>
        </p:nvCxnSpPr>
        <p:spPr>
          <a:xfrm rot="10800000" flipV="1">
            <a:off x="1113182" y="4029616"/>
            <a:ext cx="914062" cy="375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5D06788-25D5-4EEB-B7A5-111E54900171}"/>
              </a:ext>
            </a:extLst>
          </p:cNvPr>
          <p:cNvSpPr txBox="1"/>
          <p:nvPr/>
        </p:nvSpPr>
        <p:spPr>
          <a:xfrm>
            <a:off x="3862489" y="372332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FDA53C7-4AF3-4121-B721-2B43FDE58287}"/>
              </a:ext>
            </a:extLst>
          </p:cNvPr>
          <p:cNvSpPr txBox="1"/>
          <p:nvPr/>
        </p:nvSpPr>
        <p:spPr>
          <a:xfrm>
            <a:off x="1326210" y="372705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27F41482-25DB-4BAB-A49E-3ABF64D5644B}"/>
              </a:ext>
            </a:extLst>
          </p:cNvPr>
          <p:cNvCxnSpPr>
            <a:stCxn id="32" idx="2"/>
            <a:endCxn id="34" idx="6"/>
          </p:cNvCxnSpPr>
          <p:nvPr/>
        </p:nvCxnSpPr>
        <p:spPr>
          <a:xfrm rot="5400000">
            <a:off x="5490591" y="4006092"/>
            <a:ext cx="868757" cy="2026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E8E77432-A13D-4DF1-8D04-08B9DBE91E9A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5044001" y="1795420"/>
            <a:ext cx="1279" cy="10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78AA5B4-C69A-4407-902B-BE0FCCB53618}"/>
              </a:ext>
            </a:extLst>
          </p:cNvPr>
          <p:cNvCxnSpPr>
            <a:cxnSpLocks/>
            <a:stCxn id="53" idx="2"/>
            <a:endCxn id="33" idx="0"/>
          </p:cNvCxnSpPr>
          <p:nvPr/>
        </p:nvCxnSpPr>
        <p:spPr>
          <a:xfrm>
            <a:off x="5045280" y="2729812"/>
            <a:ext cx="4906" cy="2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 animBg="1"/>
      <p:bldP spid="44" grpId="0" animBg="1"/>
      <p:bldP spid="46" grpId="0" animBg="1"/>
      <p:bldP spid="52" grpId="0" animBg="1"/>
      <p:bldP spid="53" grpId="0" animBg="1"/>
      <p:bldP spid="57" grpId="0" animBg="1"/>
      <p:bldP spid="59" grpId="0"/>
      <p:bldP spid="60" grpId="0" animBg="1"/>
      <p:bldP spid="61" grpId="0" animBg="1"/>
      <p:bldP spid="70" grpId="0"/>
      <p:bldP spid="7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Frizzarini</dc:creator>
  <cp:lastModifiedBy>Claudio Frizzarini</cp:lastModifiedBy>
  <cp:revision>1</cp:revision>
  <dcterms:created xsi:type="dcterms:W3CDTF">2021-09-09T21:47:06Z</dcterms:created>
  <dcterms:modified xsi:type="dcterms:W3CDTF">2021-09-15T13:13:24Z</dcterms:modified>
</cp:coreProperties>
</file>