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46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Frizzarini" userId="9d92430e-d767-4b07-b016-56cd4a92b8fa" providerId="ADAL" clId="{2D409DDF-9426-4D7E-A3B1-5B9C6E982492}"/>
    <pc:docChg chg="delSld">
      <pc:chgData name="Claudio Frizzarini" userId="9d92430e-d767-4b07-b016-56cd4a92b8fa" providerId="ADAL" clId="{2D409DDF-9426-4D7E-A3B1-5B9C6E982492}" dt="2021-09-16T12:19:53.095" v="0" actId="47"/>
      <pc:docMkLst>
        <pc:docMk/>
      </pc:docMkLst>
      <pc:sldChg chg="del">
        <pc:chgData name="Claudio Frizzarini" userId="9d92430e-d767-4b07-b016-56cd4a92b8fa" providerId="ADAL" clId="{2D409DDF-9426-4D7E-A3B1-5B9C6E982492}" dt="2021-09-16T12:19:53.095" v="0" actId="47"/>
        <pc:sldMkLst>
          <pc:docMk/>
          <pc:sldMk cId="3617229890" sldId="266"/>
        </pc:sldMkLst>
      </pc:sldChg>
      <pc:sldChg chg="del">
        <pc:chgData name="Claudio Frizzarini" userId="9d92430e-d767-4b07-b016-56cd4a92b8fa" providerId="ADAL" clId="{2D409DDF-9426-4D7E-A3B1-5B9C6E982492}" dt="2021-09-16T12:19:53.095" v="0" actId="47"/>
        <pc:sldMkLst>
          <pc:docMk/>
          <pc:sldMk cId="2051342992" sldId="268"/>
        </pc:sldMkLst>
      </pc:sldChg>
      <pc:sldChg chg="del">
        <pc:chgData name="Claudio Frizzarini" userId="9d92430e-d767-4b07-b016-56cd4a92b8fa" providerId="ADAL" clId="{2D409DDF-9426-4D7E-A3B1-5B9C6E982492}" dt="2021-09-16T12:19:53.095" v="0" actId="47"/>
        <pc:sldMkLst>
          <pc:docMk/>
          <pc:sldMk cId="2203625278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BD862-6D2D-4702-A920-E0661202D250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BE9FE-E2F8-4643-BF57-C5368615E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08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C6FE4-7E15-4F16-A8B3-F424BF7DA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F99D3-1AA7-4745-BAC3-A98331FAE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56677-9FB1-4AAE-A166-04A5DCD8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117CF-8236-44E3-9F11-916BD680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64D07-F9AA-4854-98BB-D6988738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13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269F7-87C2-437C-AC20-596CBC73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9E1425-1CF9-402F-BACF-B5C69E95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E0514-E71A-4E0A-BE9D-2B412816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C639C-C797-47AA-A394-38B40CB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B68A3-D8C8-40BC-BC91-9CE82856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8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B9A397-C9E3-4FA7-BB4F-A1799FFA0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BB57F7-3A01-4FEC-9B06-286347DE8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6AB07-C41F-4005-B422-DF7FB9B0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3129A-8178-4AB0-93A1-B4F8FE21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8B6AA-59C5-426E-9371-8B1438C5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4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4CB7A-3BA3-49A0-B1BB-844712D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3BA21-B4D4-4F95-8B44-913BB250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181E9-F4A5-4FE2-B6ED-DB37CA11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DE48D-93DD-4AA1-A2AB-1D7578CE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F96CF-8A55-4657-BC26-BDC6B2F0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103D-5129-4F74-9518-A8ED0D33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98CB37-653B-4072-A3C8-A6E748BC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554B1-BA38-4EBB-879C-6C1415C5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6F5F45-6BBE-49B0-BA03-2F214C9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BC21C-20C0-468C-BF0B-596C97A1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DF63-4592-48EE-A692-3052464E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F6A82-CA6E-42EC-8299-A760F3511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624783-EF3D-4E08-AEBF-8362BF09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FB6983-9D36-47C3-8FB3-0CE8A31E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57FEA7-5AAF-4A32-BBE8-8D853ADF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9A26F9-E4F0-45B4-BE3E-FAA80E8F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89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9AB43-4960-4FCD-993C-09A765F3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3C1D5C-006F-4C73-9759-6353D82E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85F22A-90B8-438E-B73A-E1336FC3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C81F01-30B7-4A02-BFF6-C68472EA5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51C39B-0AE8-4555-A49C-237457A0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625F62-E7C5-47BF-9DAF-B7B936D5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370D25-10B9-455C-935D-CD6CFC7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88ECC4-FF08-42AE-A20F-F86EED55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31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8835-0B61-4DB4-9808-09C30195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17C76C-A37F-4355-874F-2A54F35E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8E9791-DCDE-4061-97B2-83B2805C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505E94-F726-41AB-8519-9C812AD1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D810DE-2466-4B1D-8BA6-8106231B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C71553-7546-42A1-9FE8-72FF2BE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451B83-9854-440C-BC99-75F51D8A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6F350-88FC-418B-9754-7EB179AB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3725-4550-47AB-9386-671D0CE0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278011-93E9-4AB8-8712-A6DD5AC7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50DFC-D2FB-4925-AAD9-2A930D5E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798D70-2711-46BE-9055-A32053AB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0C62C-3EF8-4863-9F99-74B55876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96A-676B-4E59-BE46-CD328122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DAE57-A8AF-4B5F-923B-516A2E6FB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30584E-0508-4E4F-AA73-7A3DA3555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1B1498-3E12-4A38-BD51-91100EE1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C938FA-193D-4F2B-B5B4-EE0293A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C41C-08A1-4AAB-81BC-E1EC9BC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A1BB25-E2E1-443F-B4FF-6758CD21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01771-9A2D-498E-82B6-94DCE283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643FC-A047-4F83-9547-B5FB2AD72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3480-7CA3-400F-AC84-13432C86038F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2B6D6-5479-461F-8DB1-4BB4DAF6C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730B8-3B0A-4EFF-AA16-83EA81B1C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7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4E233A-08AA-4B1A-9E2C-1869270813DB}"/>
              </a:ext>
            </a:extLst>
          </p:cNvPr>
          <p:cNvSpPr txBox="1"/>
          <p:nvPr/>
        </p:nvSpPr>
        <p:spPr>
          <a:xfrm>
            <a:off x="0" y="22296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Operador Lógico “ou” (||) – Conector lógico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m 8" descr="Uma imagem contendo objeto, por do sol, luz, abajur&#10;&#10;Descrição gerada automaticamente">
            <a:extLst>
              <a:ext uri="{FF2B5EF4-FFF2-40B4-BE49-F238E27FC236}">
                <a16:creationId xmlns:a16="http://schemas.microsoft.com/office/drawing/2014/main" id="{90C60C1E-63EF-4067-A13A-4C12D5C3D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02" y="3005946"/>
            <a:ext cx="981441" cy="735133"/>
          </a:xfrm>
          <a:prstGeom prst="rect">
            <a:avLst/>
          </a:prstGeom>
        </p:spPr>
      </p:pic>
      <p:sp>
        <p:nvSpPr>
          <p:cNvPr id="64" name="Retângulo 63">
            <a:extLst>
              <a:ext uri="{FF2B5EF4-FFF2-40B4-BE49-F238E27FC236}">
                <a16:creationId xmlns:a16="http://schemas.microsoft.com/office/drawing/2014/main" id="{77E16255-FC81-4667-9E5D-69F71C6CDDEA}"/>
              </a:ext>
            </a:extLst>
          </p:cNvPr>
          <p:cNvSpPr/>
          <p:nvPr/>
        </p:nvSpPr>
        <p:spPr>
          <a:xfrm>
            <a:off x="124558" y="1126314"/>
            <a:ext cx="1447843" cy="124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Fonte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A63E2F3-792D-4F0D-AC95-DE213242486F}"/>
              </a:ext>
            </a:extLst>
          </p:cNvPr>
          <p:cNvCxnSpPr>
            <a:cxnSpLocks/>
          </p:cNvCxnSpPr>
          <p:nvPr/>
        </p:nvCxnSpPr>
        <p:spPr>
          <a:xfrm>
            <a:off x="1572399" y="2199915"/>
            <a:ext cx="3014591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m 65" descr="Imagem em preto e branco&#10;&#10;Descrição gerada automaticamente">
            <a:extLst>
              <a:ext uri="{FF2B5EF4-FFF2-40B4-BE49-F238E27FC236}">
                <a16:creationId xmlns:a16="http://schemas.microsoft.com/office/drawing/2014/main" id="{6EA7BD3E-4E5A-443C-ADE8-17D70A572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02" y="1556317"/>
            <a:ext cx="981441" cy="725740"/>
          </a:xfrm>
          <a:prstGeom prst="rect">
            <a:avLst/>
          </a:prstGeom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26334728-A36F-4F8C-B725-600D3BE13A67}"/>
              </a:ext>
            </a:extLst>
          </p:cNvPr>
          <p:cNvCxnSpPr>
            <a:cxnSpLocks/>
          </p:cNvCxnSpPr>
          <p:nvPr/>
        </p:nvCxnSpPr>
        <p:spPr>
          <a:xfrm>
            <a:off x="2140834" y="1195369"/>
            <a:ext cx="547142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7547698-7075-4545-BF0A-A3B43C8CD39F}"/>
              </a:ext>
            </a:extLst>
          </p:cNvPr>
          <p:cNvCxnSpPr>
            <a:cxnSpLocks/>
          </p:cNvCxnSpPr>
          <p:nvPr/>
        </p:nvCxnSpPr>
        <p:spPr>
          <a:xfrm>
            <a:off x="3866159" y="1589734"/>
            <a:ext cx="734255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278AE76-1989-4E2A-AA51-D030F77AC0E8}"/>
              </a:ext>
            </a:extLst>
          </p:cNvPr>
          <p:cNvCxnSpPr>
            <a:cxnSpLocks/>
          </p:cNvCxnSpPr>
          <p:nvPr/>
        </p:nvCxnSpPr>
        <p:spPr>
          <a:xfrm>
            <a:off x="2121489" y="1968432"/>
            <a:ext cx="530958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9D24E4E1-2B3C-48EA-ABE1-94C86B7C969A}"/>
              </a:ext>
            </a:extLst>
          </p:cNvPr>
          <p:cNvCxnSpPr>
            <a:cxnSpLocks/>
          </p:cNvCxnSpPr>
          <p:nvPr/>
        </p:nvCxnSpPr>
        <p:spPr>
          <a:xfrm flipV="1">
            <a:off x="2652447" y="930351"/>
            <a:ext cx="592109" cy="27311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3F6A6D8-D71C-48AA-9D24-376D5D64129B}"/>
              </a:ext>
            </a:extLst>
          </p:cNvPr>
          <p:cNvCxnSpPr>
            <a:cxnSpLocks/>
          </p:cNvCxnSpPr>
          <p:nvPr/>
        </p:nvCxnSpPr>
        <p:spPr>
          <a:xfrm flipV="1">
            <a:off x="2617518" y="1703109"/>
            <a:ext cx="592109" cy="27311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3D0D25E-25E1-4060-9B71-0251AC41F8FE}"/>
              </a:ext>
            </a:extLst>
          </p:cNvPr>
          <p:cNvCxnSpPr>
            <a:cxnSpLocks/>
          </p:cNvCxnSpPr>
          <p:nvPr/>
        </p:nvCxnSpPr>
        <p:spPr>
          <a:xfrm>
            <a:off x="1572399" y="1620108"/>
            <a:ext cx="571194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23DB52E-D3CF-4A9F-80A3-BB6DED22305A}"/>
              </a:ext>
            </a:extLst>
          </p:cNvPr>
          <p:cNvCxnSpPr>
            <a:cxnSpLocks/>
          </p:cNvCxnSpPr>
          <p:nvPr/>
        </p:nvCxnSpPr>
        <p:spPr>
          <a:xfrm>
            <a:off x="3265792" y="1203461"/>
            <a:ext cx="624593" cy="290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E90C914-54CF-4DAE-950B-2D811566B231}"/>
              </a:ext>
            </a:extLst>
          </p:cNvPr>
          <p:cNvCxnSpPr>
            <a:cxnSpLocks/>
          </p:cNvCxnSpPr>
          <p:nvPr/>
        </p:nvCxnSpPr>
        <p:spPr>
          <a:xfrm flipV="1">
            <a:off x="3277226" y="1968432"/>
            <a:ext cx="624593" cy="4466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9D07581-5DBC-45EC-964A-7CDBCBCF10F7}"/>
              </a:ext>
            </a:extLst>
          </p:cNvPr>
          <p:cNvCxnSpPr>
            <a:cxnSpLocks/>
          </p:cNvCxnSpPr>
          <p:nvPr/>
        </p:nvCxnSpPr>
        <p:spPr>
          <a:xfrm>
            <a:off x="2157018" y="1163001"/>
            <a:ext cx="0" cy="80543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66659D81-58E7-43DF-BE54-3C76CF5D3B54}"/>
              </a:ext>
            </a:extLst>
          </p:cNvPr>
          <p:cNvCxnSpPr>
            <a:cxnSpLocks/>
          </p:cNvCxnSpPr>
          <p:nvPr/>
        </p:nvCxnSpPr>
        <p:spPr>
          <a:xfrm>
            <a:off x="3866159" y="1178880"/>
            <a:ext cx="0" cy="80543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DD429E20-F885-471B-9373-A5BF076991A7}"/>
              </a:ext>
            </a:extLst>
          </p:cNvPr>
          <p:cNvSpPr/>
          <p:nvPr/>
        </p:nvSpPr>
        <p:spPr>
          <a:xfrm>
            <a:off x="6625729" y="2581534"/>
            <a:ext cx="1447843" cy="124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Fonte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FEB528E5-4B5D-4215-8B11-AC6BA40AE4A9}"/>
              </a:ext>
            </a:extLst>
          </p:cNvPr>
          <p:cNvCxnSpPr>
            <a:cxnSpLocks/>
          </p:cNvCxnSpPr>
          <p:nvPr/>
        </p:nvCxnSpPr>
        <p:spPr>
          <a:xfrm>
            <a:off x="8073570" y="3655135"/>
            <a:ext cx="3014591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86773AFE-7FBB-4083-BE34-15BFFDEEEB3C}"/>
              </a:ext>
            </a:extLst>
          </p:cNvPr>
          <p:cNvCxnSpPr>
            <a:cxnSpLocks/>
          </p:cNvCxnSpPr>
          <p:nvPr/>
        </p:nvCxnSpPr>
        <p:spPr>
          <a:xfrm>
            <a:off x="8642005" y="2650589"/>
            <a:ext cx="547142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1444D68D-205F-4343-86D6-D7AB1E38BE47}"/>
              </a:ext>
            </a:extLst>
          </p:cNvPr>
          <p:cNvCxnSpPr>
            <a:cxnSpLocks/>
          </p:cNvCxnSpPr>
          <p:nvPr/>
        </p:nvCxnSpPr>
        <p:spPr>
          <a:xfrm>
            <a:off x="10367330" y="3044954"/>
            <a:ext cx="734255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9B74813-7096-482C-9524-CDB9BD018C87}"/>
              </a:ext>
            </a:extLst>
          </p:cNvPr>
          <p:cNvCxnSpPr>
            <a:cxnSpLocks/>
          </p:cNvCxnSpPr>
          <p:nvPr/>
        </p:nvCxnSpPr>
        <p:spPr>
          <a:xfrm>
            <a:off x="8622660" y="3423652"/>
            <a:ext cx="530958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BC60EF33-853F-4C75-B795-C01851581EE0}"/>
              </a:ext>
            </a:extLst>
          </p:cNvPr>
          <p:cNvCxnSpPr>
            <a:cxnSpLocks/>
          </p:cNvCxnSpPr>
          <p:nvPr/>
        </p:nvCxnSpPr>
        <p:spPr>
          <a:xfrm flipV="1">
            <a:off x="9153618" y="2385571"/>
            <a:ext cx="592109" cy="27311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BD466EC-2D90-4989-A597-0E6F0A4651F6}"/>
              </a:ext>
            </a:extLst>
          </p:cNvPr>
          <p:cNvCxnSpPr>
            <a:cxnSpLocks/>
          </p:cNvCxnSpPr>
          <p:nvPr/>
        </p:nvCxnSpPr>
        <p:spPr>
          <a:xfrm flipV="1">
            <a:off x="9118689" y="3402464"/>
            <a:ext cx="664023" cy="28975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EBE89864-BE28-4B38-8F0A-F675EDF4FAA4}"/>
              </a:ext>
            </a:extLst>
          </p:cNvPr>
          <p:cNvCxnSpPr>
            <a:cxnSpLocks/>
          </p:cNvCxnSpPr>
          <p:nvPr/>
        </p:nvCxnSpPr>
        <p:spPr>
          <a:xfrm>
            <a:off x="8073570" y="3075328"/>
            <a:ext cx="571194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B99FD533-1CC7-41A5-9FD8-7A037EFBEF87}"/>
              </a:ext>
            </a:extLst>
          </p:cNvPr>
          <p:cNvCxnSpPr>
            <a:cxnSpLocks/>
          </p:cNvCxnSpPr>
          <p:nvPr/>
        </p:nvCxnSpPr>
        <p:spPr>
          <a:xfrm>
            <a:off x="9766963" y="2658681"/>
            <a:ext cx="624593" cy="290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E8676DC9-99CC-45F7-8442-C1FE57A64AE1}"/>
              </a:ext>
            </a:extLst>
          </p:cNvPr>
          <p:cNvCxnSpPr>
            <a:cxnSpLocks/>
          </p:cNvCxnSpPr>
          <p:nvPr/>
        </p:nvCxnSpPr>
        <p:spPr>
          <a:xfrm flipV="1">
            <a:off x="9778397" y="3423652"/>
            <a:ext cx="624593" cy="4466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86A1AD40-C73B-4095-8A90-E2BB6D72B65A}"/>
              </a:ext>
            </a:extLst>
          </p:cNvPr>
          <p:cNvCxnSpPr>
            <a:cxnSpLocks/>
          </p:cNvCxnSpPr>
          <p:nvPr/>
        </p:nvCxnSpPr>
        <p:spPr>
          <a:xfrm>
            <a:off x="8658189" y="2618221"/>
            <a:ext cx="0" cy="80543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1FE172EA-BAC3-4810-AB89-957B0518A9C5}"/>
              </a:ext>
            </a:extLst>
          </p:cNvPr>
          <p:cNvCxnSpPr>
            <a:cxnSpLocks/>
          </p:cNvCxnSpPr>
          <p:nvPr/>
        </p:nvCxnSpPr>
        <p:spPr>
          <a:xfrm>
            <a:off x="10367330" y="2634100"/>
            <a:ext cx="0" cy="80543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709646B8-EAB1-48D7-A344-F067BA920AC9}"/>
              </a:ext>
            </a:extLst>
          </p:cNvPr>
          <p:cNvCxnSpPr/>
          <p:nvPr/>
        </p:nvCxnSpPr>
        <p:spPr>
          <a:xfrm>
            <a:off x="9778397" y="3309265"/>
            <a:ext cx="0" cy="186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80169617-6793-47A8-89E6-769AA789489B}"/>
              </a:ext>
            </a:extLst>
          </p:cNvPr>
          <p:cNvCxnSpPr/>
          <p:nvPr/>
        </p:nvCxnSpPr>
        <p:spPr>
          <a:xfrm>
            <a:off x="9189147" y="3352986"/>
            <a:ext cx="0" cy="186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 descr="Uma imagem contendo objeto, por do sol, luz, abajur&#10;&#10;Descrição gerada automaticamente">
            <a:extLst>
              <a:ext uri="{FF2B5EF4-FFF2-40B4-BE49-F238E27FC236}">
                <a16:creationId xmlns:a16="http://schemas.microsoft.com/office/drawing/2014/main" id="{31A9F9F0-F64D-4353-AE54-DD73EB54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29" y="4304281"/>
            <a:ext cx="981441" cy="735133"/>
          </a:xfrm>
          <a:prstGeom prst="rect">
            <a:avLst/>
          </a:prstGeom>
        </p:spPr>
      </p:pic>
      <p:sp>
        <p:nvSpPr>
          <p:cNvPr id="103" name="Retângulo 102">
            <a:extLst>
              <a:ext uri="{FF2B5EF4-FFF2-40B4-BE49-F238E27FC236}">
                <a16:creationId xmlns:a16="http://schemas.microsoft.com/office/drawing/2014/main" id="{B56DC40F-066E-4805-AA95-2D6B6AE318AC}"/>
              </a:ext>
            </a:extLst>
          </p:cNvPr>
          <p:cNvSpPr/>
          <p:nvPr/>
        </p:nvSpPr>
        <p:spPr>
          <a:xfrm>
            <a:off x="124556" y="3879869"/>
            <a:ext cx="1447843" cy="124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Fonte</a:t>
            </a:r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E86DECC2-545D-444D-BA86-A0805E839EBF}"/>
              </a:ext>
            </a:extLst>
          </p:cNvPr>
          <p:cNvCxnSpPr>
            <a:cxnSpLocks/>
          </p:cNvCxnSpPr>
          <p:nvPr/>
        </p:nvCxnSpPr>
        <p:spPr>
          <a:xfrm>
            <a:off x="1572397" y="4953470"/>
            <a:ext cx="3014591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A922F039-EF8A-42CF-BA14-B8FE4F5B3F44}"/>
              </a:ext>
            </a:extLst>
          </p:cNvPr>
          <p:cNvCxnSpPr>
            <a:cxnSpLocks/>
          </p:cNvCxnSpPr>
          <p:nvPr/>
        </p:nvCxnSpPr>
        <p:spPr>
          <a:xfrm>
            <a:off x="2140832" y="4677337"/>
            <a:ext cx="547142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6A660E62-E28E-42C2-B0A8-B79B25CCF0BB}"/>
              </a:ext>
            </a:extLst>
          </p:cNvPr>
          <p:cNvCxnSpPr>
            <a:cxnSpLocks/>
          </p:cNvCxnSpPr>
          <p:nvPr/>
        </p:nvCxnSpPr>
        <p:spPr>
          <a:xfrm>
            <a:off x="3866157" y="4343289"/>
            <a:ext cx="734255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17746D7D-D89D-4A76-B76B-16A8343C96F9}"/>
              </a:ext>
            </a:extLst>
          </p:cNvPr>
          <p:cNvCxnSpPr>
            <a:cxnSpLocks/>
          </p:cNvCxnSpPr>
          <p:nvPr/>
        </p:nvCxnSpPr>
        <p:spPr>
          <a:xfrm flipV="1">
            <a:off x="2652445" y="4412319"/>
            <a:ext cx="592109" cy="27311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EF0B206E-7C3E-44B5-9343-D33D6A7D73A1}"/>
              </a:ext>
            </a:extLst>
          </p:cNvPr>
          <p:cNvCxnSpPr>
            <a:cxnSpLocks/>
          </p:cNvCxnSpPr>
          <p:nvPr/>
        </p:nvCxnSpPr>
        <p:spPr>
          <a:xfrm>
            <a:off x="1572397" y="4373663"/>
            <a:ext cx="571194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F23F9CFF-9D39-4E4B-A811-5AB0F9592205}"/>
              </a:ext>
            </a:extLst>
          </p:cNvPr>
          <p:cNvCxnSpPr>
            <a:cxnSpLocks/>
          </p:cNvCxnSpPr>
          <p:nvPr/>
        </p:nvCxnSpPr>
        <p:spPr>
          <a:xfrm>
            <a:off x="3265790" y="4685429"/>
            <a:ext cx="624593" cy="290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846EA71A-24E3-4A37-BA56-FB7617FE622F}"/>
              </a:ext>
            </a:extLst>
          </p:cNvPr>
          <p:cNvCxnSpPr>
            <a:cxnSpLocks/>
          </p:cNvCxnSpPr>
          <p:nvPr/>
        </p:nvCxnSpPr>
        <p:spPr>
          <a:xfrm>
            <a:off x="2157016" y="3916556"/>
            <a:ext cx="0" cy="80543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EA06C01B-8D81-48D7-B8A3-75D43FEF1692}"/>
              </a:ext>
            </a:extLst>
          </p:cNvPr>
          <p:cNvCxnSpPr>
            <a:cxnSpLocks/>
          </p:cNvCxnSpPr>
          <p:nvPr/>
        </p:nvCxnSpPr>
        <p:spPr>
          <a:xfrm>
            <a:off x="3866157" y="3932435"/>
            <a:ext cx="0" cy="80543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Imagem 131" descr="Uma imagem contendo objeto, por do sol, luz, abajur&#10;&#10;Descrição gerada automaticamente">
            <a:extLst>
              <a:ext uri="{FF2B5EF4-FFF2-40B4-BE49-F238E27FC236}">
                <a16:creationId xmlns:a16="http://schemas.microsoft.com/office/drawing/2014/main" id="{085197B2-F842-40C0-BF10-C2874BAA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00" y="5841230"/>
            <a:ext cx="981441" cy="735133"/>
          </a:xfrm>
          <a:prstGeom prst="rect">
            <a:avLst/>
          </a:prstGeom>
        </p:spPr>
      </p:pic>
      <p:sp>
        <p:nvSpPr>
          <p:cNvPr id="133" name="Retângulo 132">
            <a:extLst>
              <a:ext uri="{FF2B5EF4-FFF2-40B4-BE49-F238E27FC236}">
                <a16:creationId xmlns:a16="http://schemas.microsoft.com/office/drawing/2014/main" id="{CB264BDF-4245-4B92-B85E-A7AFB2F0655A}"/>
              </a:ext>
            </a:extLst>
          </p:cNvPr>
          <p:cNvSpPr/>
          <p:nvPr/>
        </p:nvSpPr>
        <p:spPr>
          <a:xfrm>
            <a:off x="6625727" y="5416818"/>
            <a:ext cx="1447843" cy="124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Fonte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C8798543-B4EA-4A87-BA7D-775E97B1B447}"/>
              </a:ext>
            </a:extLst>
          </p:cNvPr>
          <p:cNvCxnSpPr>
            <a:cxnSpLocks/>
          </p:cNvCxnSpPr>
          <p:nvPr/>
        </p:nvCxnSpPr>
        <p:spPr>
          <a:xfrm>
            <a:off x="8073568" y="6490419"/>
            <a:ext cx="3014591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EED01CB7-6140-4F07-BD76-E99779938CB7}"/>
              </a:ext>
            </a:extLst>
          </p:cNvPr>
          <p:cNvCxnSpPr>
            <a:cxnSpLocks/>
          </p:cNvCxnSpPr>
          <p:nvPr/>
        </p:nvCxnSpPr>
        <p:spPr>
          <a:xfrm>
            <a:off x="10367328" y="5880238"/>
            <a:ext cx="734255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C4E609F4-5943-4AB4-B12C-019797C377DD}"/>
              </a:ext>
            </a:extLst>
          </p:cNvPr>
          <p:cNvCxnSpPr>
            <a:cxnSpLocks/>
          </p:cNvCxnSpPr>
          <p:nvPr/>
        </p:nvCxnSpPr>
        <p:spPr>
          <a:xfrm>
            <a:off x="8622658" y="6258936"/>
            <a:ext cx="530958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BE4F978-08DB-4024-9BA5-8C20B5A1B01F}"/>
              </a:ext>
            </a:extLst>
          </p:cNvPr>
          <p:cNvCxnSpPr>
            <a:cxnSpLocks/>
          </p:cNvCxnSpPr>
          <p:nvPr/>
        </p:nvCxnSpPr>
        <p:spPr>
          <a:xfrm flipV="1">
            <a:off x="9118689" y="6237749"/>
            <a:ext cx="664021" cy="21187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AEC20E70-956E-4D17-9AA7-5A53FF3852B1}"/>
              </a:ext>
            </a:extLst>
          </p:cNvPr>
          <p:cNvCxnSpPr>
            <a:cxnSpLocks/>
          </p:cNvCxnSpPr>
          <p:nvPr/>
        </p:nvCxnSpPr>
        <p:spPr>
          <a:xfrm>
            <a:off x="8073568" y="5910612"/>
            <a:ext cx="571194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6D1BB3A7-88CD-45D7-AE81-05CD0B97066B}"/>
              </a:ext>
            </a:extLst>
          </p:cNvPr>
          <p:cNvCxnSpPr>
            <a:cxnSpLocks/>
          </p:cNvCxnSpPr>
          <p:nvPr/>
        </p:nvCxnSpPr>
        <p:spPr>
          <a:xfrm flipV="1">
            <a:off x="9778395" y="6258936"/>
            <a:ext cx="624593" cy="4466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261E3CD4-80EF-499B-A6A5-51BADFD24D2D}"/>
              </a:ext>
            </a:extLst>
          </p:cNvPr>
          <p:cNvCxnSpPr>
            <a:cxnSpLocks/>
          </p:cNvCxnSpPr>
          <p:nvPr/>
        </p:nvCxnSpPr>
        <p:spPr>
          <a:xfrm>
            <a:off x="8658187" y="5453505"/>
            <a:ext cx="0" cy="80543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34D346DE-62FD-4ED4-9865-D8C399988DD8}"/>
              </a:ext>
            </a:extLst>
          </p:cNvPr>
          <p:cNvCxnSpPr>
            <a:cxnSpLocks/>
          </p:cNvCxnSpPr>
          <p:nvPr/>
        </p:nvCxnSpPr>
        <p:spPr>
          <a:xfrm>
            <a:off x="10367328" y="5469384"/>
            <a:ext cx="0" cy="80543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76B7CC31-D115-4859-8E2D-1080E7C3C910}"/>
              </a:ext>
            </a:extLst>
          </p:cNvPr>
          <p:cNvCxnSpPr/>
          <p:nvPr/>
        </p:nvCxnSpPr>
        <p:spPr>
          <a:xfrm>
            <a:off x="9772644" y="6150300"/>
            <a:ext cx="0" cy="186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C0AB771F-5152-4560-A43E-F4922C8F9E9A}"/>
              </a:ext>
            </a:extLst>
          </p:cNvPr>
          <p:cNvCxnSpPr/>
          <p:nvPr/>
        </p:nvCxnSpPr>
        <p:spPr>
          <a:xfrm>
            <a:off x="9159527" y="6175865"/>
            <a:ext cx="0" cy="186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2624F059-B8E5-492A-B032-97A3D418CAE1}"/>
              </a:ext>
            </a:extLst>
          </p:cNvPr>
          <p:cNvCxnSpPr>
            <a:cxnSpLocks/>
          </p:cNvCxnSpPr>
          <p:nvPr/>
        </p:nvCxnSpPr>
        <p:spPr>
          <a:xfrm>
            <a:off x="2124620" y="3932435"/>
            <a:ext cx="530958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276CD383-D40A-4FB6-B8AC-64173CA62534}"/>
              </a:ext>
            </a:extLst>
          </p:cNvPr>
          <p:cNvCxnSpPr>
            <a:cxnSpLocks/>
          </p:cNvCxnSpPr>
          <p:nvPr/>
        </p:nvCxnSpPr>
        <p:spPr>
          <a:xfrm flipV="1">
            <a:off x="2620649" y="3911247"/>
            <a:ext cx="664023" cy="28975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2E507E77-E8B2-4926-AAE1-327068905DDD}"/>
              </a:ext>
            </a:extLst>
          </p:cNvPr>
          <p:cNvCxnSpPr>
            <a:cxnSpLocks/>
          </p:cNvCxnSpPr>
          <p:nvPr/>
        </p:nvCxnSpPr>
        <p:spPr>
          <a:xfrm flipV="1">
            <a:off x="3280357" y="3932435"/>
            <a:ext cx="624593" cy="4466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5F4B9672-55EB-4635-B6AB-24EDD5116859}"/>
              </a:ext>
            </a:extLst>
          </p:cNvPr>
          <p:cNvCxnSpPr>
            <a:cxnSpLocks/>
          </p:cNvCxnSpPr>
          <p:nvPr/>
        </p:nvCxnSpPr>
        <p:spPr>
          <a:xfrm>
            <a:off x="3280357" y="3818048"/>
            <a:ext cx="0" cy="186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D74C4BA8-27A9-4B3C-933B-F65C0ECF1C5D}"/>
              </a:ext>
            </a:extLst>
          </p:cNvPr>
          <p:cNvCxnSpPr>
            <a:cxnSpLocks/>
          </p:cNvCxnSpPr>
          <p:nvPr/>
        </p:nvCxnSpPr>
        <p:spPr>
          <a:xfrm>
            <a:off x="2691107" y="3861769"/>
            <a:ext cx="0" cy="186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A21D28B1-491D-4648-82AA-626BCC536356}"/>
              </a:ext>
            </a:extLst>
          </p:cNvPr>
          <p:cNvCxnSpPr>
            <a:cxnSpLocks/>
          </p:cNvCxnSpPr>
          <p:nvPr/>
        </p:nvCxnSpPr>
        <p:spPr>
          <a:xfrm>
            <a:off x="8654607" y="5481407"/>
            <a:ext cx="530958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id="{D6ED4145-F38D-4D1A-A286-A8C4757A1706}"/>
              </a:ext>
            </a:extLst>
          </p:cNvPr>
          <p:cNvCxnSpPr>
            <a:cxnSpLocks/>
          </p:cNvCxnSpPr>
          <p:nvPr/>
        </p:nvCxnSpPr>
        <p:spPr>
          <a:xfrm flipV="1">
            <a:off x="9150638" y="5460220"/>
            <a:ext cx="664021" cy="21187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304FC431-9DD0-4B82-BEB4-A308D3CECFCC}"/>
              </a:ext>
            </a:extLst>
          </p:cNvPr>
          <p:cNvCxnSpPr>
            <a:cxnSpLocks/>
          </p:cNvCxnSpPr>
          <p:nvPr/>
        </p:nvCxnSpPr>
        <p:spPr>
          <a:xfrm flipV="1">
            <a:off x="9810344" y="5481407"/>
            <a:ext cx="624593" cy="4466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9566632A-418E-4139-9590-F5BFA768719F}"/>
              </a:ext>
            </a:extLst>
          </p:cNvPr>
          <p:cNvCxnSpPr>
            <a:cxnSpLocks/>
          </p:cNvCxnSpPr>
          <p:nvPr/>
        </p:nvCxnSpPr>
        <p:spPr>
          <a:xfrm>
            <a:off x="9804593" y="5372771"/>
            <a:ext cx="0" cy="186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6492E12B-BBF7-4E24-8B1C-CF87DE9BDB7E}"/>
              </a:ext>
            </a:extLst>
          </p:cNvPr>
          <p:cNvCxnSpPr>
            <a:cxnSpLocks/>
          </p:cNvCxnSpPr>
          <p:nvPr/>
        </p:nvCxnSpPr>
        <p:spPr>
          <a:xfrm>
            <a:off x="9191476" y="5398336"/>
            <a:ext cx="0" cy="186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4E233A-08AA-4B1A-9E2C-1869270813DB}"/>
              </a:ext>
            </a:extLst>
          </p:cNvPr>
          <p:cNvSpPr txBox="1"/>
          <p:nvPr/>
        </p:nvSpPr>
        <p:spPr>
          <a:xfrm>
            <a:off x="0" y="22296"/>
            <a:ext cx="1219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Operador Lógico “ou” (&amp;&amp;) – Conector lógico</a:t>
            </a:r>
          </a:p>
          <a:p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A resposta de </a:t>
            </a:r>
            <a:r>
              <a:rPr lang="pt-BR" sz="2400" b="1" dirty="0">
                <a:solidFill>
                  <a:schemeClr val="bg1"/>
                </a:solidFill>
              </a:rPr>
              <a:t>A || B </a:t>
            </a:r>
            <a:r>
              <a:rPr lang="pt-BR" sz="2400" dirty="0">
                <a:solidFill>
                  <a:schemeClr val="bg1"/>
                </a:solidFill>
              </a:rPr>
              <a:t>só será Falsa quando as duas condições forem Falsas ao mesmo tempo...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Basta uma condição ser Verdadeiro para a resposta de A || B ser Verdadeiro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Na primeira condição Verdadeira, o teste com operador “ou” é encerrado dando resposta Verdadeiro</a:t>
            </a:r>
          </a:p>
          <a:p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9F5F88F-D9BF-49D9-83C4-4EFC930D391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96494"/>
          <a:ext cx="81279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84613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08996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7484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Condição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Condição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3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0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1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Cláudio Frizzarini</dc:creator>
  <cp:lastModifiedBy>Claudio Frizzarini</cp:lastModifiedBy>
  <cp:revision>5</cp:revision>
  <dcterms:created xsi:type="dcterms:W3CDTF">2020-12-10T14:36:30Z</dcterms:created>
  <dcterms:modified xsi:type="dcterms:W3CDTF">2021-09-16T12:19:58Z</dcterms:modified>
</cp:coreProperties>
</file>