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5143500" cx="9144000"/>
  <p:notesSz cx="6858000" cy="9144000"/>
  <p:embeddedFontLst>
    <p:embeddedFont>
      <p:font typeface="Fira Sans Extra Condensed Medium"/>
      <p:regular r:id="rId44"/>
      <p:bold r:id="rId45"/>
      <p:italic r:id="rId46"/>
      <p:boldItalic r:id="rId47"/>
    </p:embeddedFont>
    <p:embeddedFont>
      <p:font typeface="Roboto Condensed"/>
      <p:regular r:id="rId48"/>
      <p:bold r:id="rId49"/>
      <p:italic r:id="rId50"/>
      <p:boldItalic r:id="rId51"/>
    </p:embeddedFont>
    <p:embeddedFont>
      <p:font typeface="Roboto Condensed Light"/>
      <p:regular r:id="rId52"/>
      <p:bold r:id="rId53"/>
      <p:italic r:id="rId54"/>
      <p:boldItalic r:id="rId55"/>
    </p:embeddedFont>
    <p:embeddedFont>
      <p:font typeface="Bahiana"/>
      <p:regular r:id="rId56"/>
    </p:embeddedFont>
    <p:embeddedFont>
      <p:font typeface="Barlow Semi Condensed"/>
      <p:regular r:id="rId57"/>
      <p:bold r:id="rId58"/>
      <p:italic r:id="rId59"/>
      <p:boldItalic r:id="rId60"/>
    </p:embeddedFont>
    <p:embeddedFont>
      <p:font typeface="Roboto Slab Regular"/>
      <p:regular r:id="rId61"/>
      <p:bold r:id="rId62"/>
    </p:embeddedFont>
    <p:embeddedFont>
      <p:font typeface="Barlow Semi Condensed SemiBold"/>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font" Target="fonts/FiraSansExtraCondensedMedium-regular.fntdata"/><Relationship Id="rId43" Type="http://schemas.openxmlformats.org/officeDocument/2006/relationships/slide" Target="slides/slide39.xml"/><Relationship Id="rId46" Type="http://schemas.openxmlformats.org/officeDocument/2006/relationships/font" Target="fonts/FiraSansExtraCondensedMedium-italic.fntdata"/><Relationship Id="rId45" Type="http://schemas.openxmlformats.org/officeDocument/2006/relationships/font" Target="fonts/FiraSansExtraCondensedMedium-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Condensed-regular.fntdata"/><Relationship Id="rId47" Type="http://schemas.openxmlformats.org/officeDocument/2006/relationships/font" Target="fonts/FiraSansExtraCondensedMedium-boldItalic.fntdata"/><Relationship Id="rId49" Type="http://schemas.openxmlformats.org/officeDocument/2006/relationships/font" Target="fonts/RobotoCondense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RobotoSlabRegular-bold.fntdata"/><Relationship Id="rId61" Type="http://schemas.openxmlformats.org/officeDocument/2006/relationships/font" Target="fonts/RobotoSlabRegular-regular.fntdata"/><Relationship Id="rId20" Type="http://schemas.openxmlformats.org/officeDocument/2006/relationships/slide" Target="slides/slide16.xml"/><Relationship Id="rId64" Type="http://schemas.openxmlformats.org/officeDocument/2006/relationships/font" Target="fonts/BarlowSemiCondensedSemiBold-bold.fntdata"/><Relationship Id="rId63" Type="http://schemas.openxmlformats.org/officeDocument/2006/relationships/font" Target="fonts/BarlowSemiCondensedSemiBold-regular.fntdata"/><Relationship Id="rId22" Type="http://schemas.openxmlformats.org/officeDocument/2006/relationships/slide" Target="slides/slide18.xml"/><Relationship Id="rId66" Type="http://schemas.openxmlformats.org/officeDocument/2006/relationships/font" Target="fonts/BarlowSemiCondensedSemiBold-boldItalic.fntdata"/><Relationship Id="rId21" Type="http://schemas.openxmlformats.org/officeDocument/2006/relationships/slide" Target="slides/slide17.xml"/><Relationship Id="rId65" Type="http://schemas.openxmlformats.org/officeDocument/2006/relationships/font" Target="fonts/BarlowSemiCondensedSemiBold-italic.fntdata"/><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BarlowSemiCondensed-bold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Condensed-boldItalic.fntdata"/><Relationship Id="rId50" Type="http://schemas.openxmlformats.org/officeDocument/2006/relationships/font" Target="fonts/RobotoCondensed-italic.fntdata"/><Relationship Id="rId53" Type="http://schemas.openxmlformats.org/officeDocument/2006/relationships/font" Target="fonts/RobotoCondensedLight-bold.fntdata"/><Relationship Id="rId52" Type="http://schemas.openxmlformats.org/officeDocument/2006/relationships/font" Target="fonts/RobotoCondensedLight-regular.fntdata"/><Relationship Id="rId11" Type="http://schemas.openxmlformats.org/officeDocument/2006/relationships/slide" Target="slides/slide7.xml"/><Relationship Id="rId55" Type="http://schemas.openxmlformats.org/officeDocument/2006/relationships/font" Target="fonts/RobotoCondensedLight-boldItalic.fntdata"/><Relationship Id="rId10" Type="http://schemas.openxmlformats.org/officeDocument/2006/relationships/slide" Target="slides/slide6.xml"/><Relationship Id="rId54" Type="http://schemas.openxmlformats.org/officeDocument/2006/relationships/font" Target="fonts/RobotoCondensedLight-italic.fntdata"/><Relationship Id="rId13" Type="http://schemas.openxmlformats.org/officeDocument/2006/relationships/slide" Target="slides/slide9.xml"/><Relationship Id="rId57" Type="http://schemas.openxmlformats.org/officeDocument/2006/relationships/font" Target="fonts/BarlowSemiCondensed-regular.fntdata"/><Relationship Id="rId12" Type="http://schemas.openxmlformats.org/officeDocument/2006/relationships/slide" Target="slides/slide8.xml"/><Relationship Id="rId56" Type="http://schemas.openxmlformats.org/officeDocument/2006/relationships/font" Target="fonts/Bahiana-regular.fntdata"/><Relationship Id="rId15" Type="http://schemas.openxmlformats.org/officeDocument/2006/relationships/slide" Target="slides/slide11.xml"/><Relationship Id="rId59" Type="http://schemas.openxmlformats.org/officeDocument/2006/relationships/font" Target="fonts/BarlowSemiCondensed-italic.fntdata"/><Relationship Id="rId14" Type="http://schemas.openxmlformats.org/officeDocument/2006/relationships/slide" Target="slides/slide10.xml"/><Relationship Id="rId58" Type="http://schemas.openxmlformats.org/officeDocument/2006/relationships/font" Target="fonts/BarlowSemiCondensed-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6bd56c9061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6bd56c9061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6bd56c9061_0_1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6bd56c9061_0_1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6bad27d065_0_2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6bad27d065_0_2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6b20e2230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6b20e2230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6bd56c9061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6bd56c9061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6b20e2230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6b20e2230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6bd56c9061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6bd56c9061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6b20e2230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6b20e2230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6bd56c9061_0_1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6bd56c9061_0_1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6bd56c9061_0_1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6bd56c9061_0_1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6bd56c9061_0_2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6bd56c9061_0_2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6ba96a1c4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6ba96a1c4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6bd56c9061_0_1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6bd56c9061_0_1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6bd56c9061_0_2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6bd56c9061_0_2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6be81bf08b_0_11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6be81bf08b_0_11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75c7a8d047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75c7a8d047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b0480d3d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b0480d3d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70c1df8b9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70c1df8b9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6b20e2230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6b20e2230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b0560bc73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b0560bc73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b0560bc73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b0560bc73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b0560bc73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b0560bc73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70c1df8b9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70c1df8b9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6bd56c9061_0_1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6bd56c9061_0_1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6bd56c9061_0_1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6bd56c9061_0_1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6be81bf08b_1_1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6be81bf08b_1_1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b0560bc73f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b0560bc73f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6b20e2230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6b20e2230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b0560bc73f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b0560bc73f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b0560bc73f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b0560bc73f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b0560bc73f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b0560bc73f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b0560bc73f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b0560bc73f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b0560bc73f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b0560bc73f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70c1df8b9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70c1df8b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6bd56c9061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6bd56c9061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6b20e2230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6b20e2230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6bd56c9061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6bd56c9061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70c1df8b9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70c1df8b9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6bd56c9061_0_2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6bd56c9061_0_2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idx="1" type="subTitle"/>
          </p:nvPr>
        </p:nvSpPr>
        <p:spPr>
          <a:xfrm>
            <a:off x="1728150" y="2671650"/>
            <a:ext cx="5687700" cy="5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1600"/>
              </a:spcBef>
              <a:spcAft>
                <a:spcPts val="0"/>
              </a:spcAft>
              <a:buNone/>
              <a:defRPr/>
            </a:lvl2pPr>
            <a:lvl3pPr lvl="2" rtl="0" algn="ctr">
              <a:lnSpc>
                <a:spcPct val="100000"/>
              </a:lnSpc>
              <a:spcBef>
                <a:spcPts val="1600"/>
              </a:spcBef>
              <a:spcAft>
                <a:spcPts val="0"/>
              </a:spcAft>
              <a:buNone/>
              <a:defRPr/>
            </a:lvl3pPr>
            <a:lvl4pPr lvl="3" rtl="0" algn="ctr">
              <a:lnSpc>
                <a:spcPct val="100000"/>
              </a:lnSpc>
              <a:spcBef>
                <a:spcPts val="1600"/>
              </a:spcBef>
              <a:spcAft>
                <a:spcPts val="0"/>
              </a:spcAft>
              <a:buNone/>
              <a:defRPr/>
            </a:lvl4pPr>
            <a:lvl5pPr lvl="4" rtl="0" algn="ctr">
              <a:lnSpc>
                <a:spcPct val="100000"/>
              </a:lnSpc>
              <a:spcBef>
                <a:spcPts val="1600"/>
              </a:spcBef>
              <a:spcAft>
                <a:spcPts val="0"/>
              </a:spcAft>
              <a:buNone/>
              <a:defRPr/>
            </a:lvl5pPr>
            <a:lvl6pPr lvl="5" rtl="0" algn="ctr">
              <a:lnSpc>
                <a:spcPct val="100000"/>
              </a:lnSpc>
              <a:spcBef>
                <a:spcPts val="1600"/>
              </a:spcBef>
              <a:spcAft>
                <a:spcPts val="0"/>
              </a:spcAft>
              <a:buNone/>
              <a:defRPr/>
            </a:lvl6pPr>
            <a:lvl7pPr lvl="6" rtl="0" algn="ctr">
              <a:lnSpc>
                <a:spcPct val="100000"/>
              </a:lnSpc>
              <a:spcBef>
                <a:spcPts val="1600"/>
              </a:spcBef>
              <a:spcAft>
                <a:spcPts val="0"/>
              </a:spcAft>
              <a:buNone/>
              <a:defRPr/>
            </a:lvl7pPr>
            <a:lvl8pPr lvl="7" rtl="0" algn="ctr">
              <a:lnSpc>
                <a:spcPct val="100000"/>
              </a:lnSpc>
              <a:spcBef>
                <a:spcPts val="1600"/>
              </a:spcBef>
              <a:spcAft>
                <a:spcPts val="0"/>
              </a:spcAft>
              <a:buNone/>
              <a:defRPr/>
            </a:lvl8pPr>
            <a:lvl9pPr lvl="8" rtl="0" algn="ctr">
              <a:lnSpc>
                <a:spcPct val="100000"/>
              </a:lnSpc>
              <a:spcBef>
                <a:spcPts val="1600"/>
              </a:spcBef>
              <a:spcAft>
                <a:spcPts val="1600"/>
              </a:spcAft>
              <a:buNone/>
              <a:defRPr/>
            </a:lvl9pPr>
          </a:lstStyle>
          <a:p/>
        </p:txBody>
      </p:sp>
      <p:sp>
        <p:nvSpPr>
          <p:cNvPr id="10" name="Google Shape;10;p2"/>
          <p:cNvSpPr txBox="1"/>
          <p:nvPr>
            <p:ph type="ctrTitle"/>
          </p:nvPr>
        </p:nvSpPr>
        <p:spPr>
          <a:xfrm>
            <a:off x="1728150" y="1894050"/>
            <a:ext cx="5687700" cy="9045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6000"/>
              <a:buNone/>
              <a:defRPr sz="3600"/>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p:txBody>
      </p:sp>
      <p:grpSp>
        <p:nvGrpSpPr>
          <p:cNvPr id="11" name="Google Shape;11;p2"/>
          <p:cNvGrpSpPr/>
          <p:nvPr/>
        </p:nvGrpSpPr>
        <p:grpSpPr>
          <a:xfrm>
            <a:off x="-364043" y="-78921"/>
            <a:ext cx="2605500" cy="1446850"/>
            <a:chOff x="310975" y="334050"/>
            <a:chExt cx="2605500" cy="1446850"/>
          </a:xfrm>
        </p:grpSpPr>
        <p:sp>
          <p:nvSpPr>
            <p:cNvPr id="12" name="Google Shape;12;p2"/>
            <p:cNvSpPr/>
            <p:nvPr/>
          </p:nvSpPr>
          <p:spPr>
            <a:xfrm>
              <a:off x="3109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935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61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1587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4413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7239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0065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2891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5717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8543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109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935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761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1587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4413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7239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0065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2891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5717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8543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109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935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8761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1587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4413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7239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0065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2891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5717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8543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109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935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761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1587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4413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7239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0065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2891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5717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8543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3109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5935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761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1587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4413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7239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20065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22891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5717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8543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3109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5935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8761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1587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4413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7239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0065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2891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5717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28543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2"/>
          <p:cNvSpPr/>
          <p:nvPr/>
        </p:nvSpPr>
        <p:spPr>
          <a:xfrm>
            <a:off x="-67525" y="-66775"/>
            <a:ext cx="9326125" cy="5245250"/>
          </a:xfrm>
          <a:custGeom>
            <a:rect b="b" l="l" r="r" t="t"/>
            <a:pathLst>
              <a:path extrusionOk="0" h="209810" w="373045">
                <a:moveTo>
                  <a:pt x="0" y="82749"/>
                </a:moveTo>
                <a:lnTo>
                  <a:pt x="107166" y="209810"/>
                </a:lnTo>
                <a:lnTo>
                  <a:pt x="373045" y="101288"/>
                </a:lnTo>
                <a:lnTo>
                  <a:pt x="328280" y="0"/>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77" name="Shape 277"/>
        <p:cNvGrpSpPr/>
        <p:nvPr/>
      </p:nvGrpSpPr>
      <p:grpSpPr>
        <a:xfrm>
          <a:off x="0" y="0"/>
          <a:ext cx="0" cy="0"/>
          <a:chOff x="0" y="0"/>
          <a:chExt cx="0" cy="0"/>
        </a:xfrm>
      </p:grpSpPr>
      <p:sp>
        <p:nvSpPr>
          <p:cNvPr id="278" name="Google Shape;278;p11"/>
          <p:cNvSpPr txBox="1"/>
          <p:nvPr>
            <p:ph idx="1" type="subTitle"/>
          </p:nvPr>
        </p:nvSpPr>
        <p:spPr>
          <a:xfrm>
            <a:off x="1734975" y="3204600"/>
            <a:ext cx="5674200" cy="59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200"/>
              <a:buNone/>
              <a:defRPr sz="1400"/>
            </a:lvl1pPr>
            <a:lvl2pPr lvl="1" rtl="0" algn="ctr">
              <a:lnSpc>
                <a:spcPct val="100000"/>
              </a:lnSpc>
              <a:spcBef>
                <a:spcPts val="0"/>
              </a:spcBef>
              <a:spcAft>
                <a:spcPts val="0"/>
              </a:spcAft>
              <a:buClr>
                <a:schemeClr val="dk2"/>
              </a:buClr>
              <a:buSzPts val="1200"/>
              <a:buNone/>
              <a:defRPr sz="1200">
                <a:solidFill>
                  <a:schemeClr val="dk2"/>
                </a:solidFill>
              </a:defRPr>
            </a:lvl2pPr>
            <a:lvl3pPr lvl="2" rtl="0" algn="ctr">
              <a:lnSpc>
                <a:spcPct val="100000"/>
              </a:lnSpc>
              <a:spcBef>
                <a:spcPts val="0"/>
              </a:spcBef>
              <a:spcAft>
                <a:spcPts val="0"/>
              </a:spcAft>
              <a:buClr>
                <a:schemeClr val="dk2"/>
              </a:buClr>
              <a:buSzPts val="1200"/>
              <a:buNone/>
              <a:defRPr sz="1200">
                <a:solidFill>
                  <a:schemeClr val="dk2"/>
                </a:solidFill>
              </a:defRPr>
            </a:lvl3pPr>
            <a:lvl4pPr lvl="3" rtl="0" algn="ctr">
              <a:lnSpc>
                <a:spcPct val="100000"/>
              </a:lnSpc>
              <a:spcBef>
                <a:spcPts val="0"/>
              </a:spcBef>
              <a:spcAft>
                <a:spcPts val="0"/>
              </a:spcAft>
              <a:buClr>
                <a:schemeClr val="dk2"/>
              </a:buClr>
              <a:buSzPts val="1200"/>
              <a:buNone/>
              <a:defRPr sz="1200">
                <a:solidFill>
                  <a:schemeClr val="dk2"/>
                </a:solidFill>
              </a:defRPr>
            </a:lvl4pPr>
            <a:lvl5pPr lvl="4" rtl="0" algn="ctr">
              <a:lnSpc>
                <a:spcPct val="100000"/>
              </a:lnSpc>
              <a:spcBef>
                <a:spcPts val="0"/>
              </a:spcBef>
              <a:spcAft>
                <a:spcPts val="0"/>
              </a:spcAft>
              <a:buClr>
                <a:schemeClr val="dk2"/>
              </a:buClr>
              <a:buSzPts val="1200"/>
              <a:buNone/>
              <a:defRPr sz="1200">
                <a:solidFill>
                  <a:schemeClr val="dk2"/>
                </a:solidFill>
              </a:defRPr>
            </a:lvl5pPr>
            <a:lvl6pPr lvl="5" rtl="0" algn="ctr">
              <a:lnSpc>
                <a:spcPct val="100000"/>
              </a:lnSpc>
              <a:spcBef>
                <a:spcPts val="0"/>
              </a:spcBef>
              <a:spcAft>
                <a:spcPts val="0"/>
              </a:spcAft>
              <a:buClr>
                <a:schemeClr val="dk2"/>
              </a:buClr>
              <a:buSzPts val="1200"/>
              <a:buNone/>
              <a:defRPr sz="1200">
                <a:solidFill>
                  <a:schemeClr val="dk2"/>
                </a:solidFill>
              </a:defRPr>
            </a:lvl6pPr>
            <a:lvl7pPr lvl="6" rtl="0" algn="ctr">
              <a:lnSpc>
                <a:spcPct val="100000"/>
              </a:lnSpc>
              <a:spcBef>
                <a:spcPts val="0"/>
              </a:spcBef>
              <a:spcAft>
                <a:spcPts val="0"/>
              </a:spcAft>
              <a:buClr>
                <a:schemeClr val="dk2"/>
              </a:buClr>
              <a:buSzPts val="1200"/>
              <a:buNone/>
              <a:defRPr sz="1200">
                <a:solidFill>
                  <a:schemeClr val="dk2"/>
                </a:solidFill>
              </a:defRPr>
            </a:lvl7pPr>
            <a:lvl8pPr lvl="7" rtl="0" algn="ctr">
              <a:lnSpc>
                <a:spcPct val="100000"/>
              </a:lnSpc>
              <a:spcBef>
                <a:spcPts val="0"/>
              </a:spcBef>
              <a:spcAft>
                <a:spcPts val="0"/>
              </a:spcAft>
              <a:buClr>
                <a:schemeClr val="dk2"/>
              </a:buClr>
              <a:buSzPts val="1200"/>
              <a:buNone/>
              <a:defRPr sz="1200">
                <a:solidFill>
                  <a:schemeClr val="dk2"/>
                </a:solidFill>
              </a:defRPr>
            </a:lvl8pPr>
            <a:lvl9pPr lvl="8" rtl="0" algn="ctr">
              <a:lnSpc>
                <a:spcPct val="100000"/>
              </a:lnSpc>
              <a:spcBef>
                <a:spcPts val="0"/>
              </a:spcBef>
              <a:spcAft>
                <a:spcPts val="0"/>
              </a:spcAft>
              <a:buClr>
                <a:schemeClr val="dk2"/>
              </a:buClr>
              <a:buSzPts val="1200"/>
              <a:buNone/>
              <a:defRPr sz="1200">
                <a:solidFill>
                  <a:schemeClr val="dk2"/>
                </a:solidFill>
              </a:defRPr>
            </a:lvl9pPr>
          </a:lstStyle>
          <a:p/>
        </p:txBody>
      </p:sp>
      <p:sp>
        <p:nvSpPr>
          <p:cNvPr id="279" name="Google Shape;279;p11"/>
          <p:cNvSpPr txBox="1"/>
          <p:nvPr>
            <p:ph hasCustomPrompt="1" type="title"/>
          </p:nvPr>
        </p:nvSpPr>
        <p:spPr>
          <a:xfrm>
            <a:off x="720000" y="1321725"/>
            <a:ext cx="77040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Char char="+"/>
              <a:defRPr sz="9600"/>
            </a:lvl1pPr>
            <a:lvl2pPr lvl="1" rtl="0" algn="ctr">
              <a:spcBef>
                <a:spcPts val="0"/>
              </a:spcBef>
              <a:spcAft>
                <a:spcPts val="0"/>
              </a:spcAft>
              <a:buSzPts val="12000"/>
              <a:buChar char="+"/>
              <a:defRPr sz="12000"/>
            </a:lvl2pPr>
            <a:lvl3pPr lvl="2" rtl="0" algn="ctr">
              <a:spcBef>
                <a:spcPts val="0"/>
              </a:spcBef>
              <a:spcAft>
                <a:spcPts val="0"/>
              </a:spcAft>
              <a:buSzPts val="12000"/>
              <a:buChar char="+"/>
              <a:defRPr sz="12000"/>
            </a:lvl3pPr>
            <a:lvl4pPr lvl="3" rtl="0" algn="ctr">
              <a:spcBef>
                <a:spcPts val="0"/>
              </a:spcBef>
              <a:spcAft>
                <a:spcPts val="0"/>
              </a:spcAft>
              <a:buSzPts val="12000"/>
              <a:buChar char="+"/>
              <a:defRPr sz="12000"/>
            </a:lvl4pPr>
            <a:lvl5pPr lvl="4" rtl="0" algn="ctr">
              <a:spcBef>
                <a:spcPts val="0"/>
              </a:spcBef>
              <a:spcAft>
                <a:spcPts val="0"/>
              </a:spcAft>
              <a:buSzPts val="12000"/>
              <a:buChar char="+"/>
              <a:defRPr sz="12000"/>
            </a:lvl5pPr>
            <a:lvl6pPr lvl="5" rtl="0" algn="ctr">
              <a:spcBef>
                <a:spcPts val="0"/>
              </a:spcBef>
              <a:spcAft>
                <a:spcPts val="0"/>
              </a:spcAft>
              <a:buSzPts val="12000"/>
              <a:buChar char="+"/>
              <a:defRPr sz="12000"/>
            </a:lvl6pPr>
            <a:lvl7pPr lvl="6" rtl="0" algn="ctr">
              <a:spcBef>
                <a:spcPts val="0"/>
              </a:spcBef>
              <a:spcAft>
                <a:spcPts val="0"/>
              </a:spcAft>
              <a:buSzPts val="12000"/>
              <a:buChar char="+"/>
              <a:defRPr sz="12000"/>
            </a:lvl7pPr>
            <a:lvl8pPr lvl="7" rtl="0" algn="ctr">
              <a:spcBef>
                <a:spcPts val="0"/>
              </a:spcBef>
              <a:spcAft>
                <a:spcPts val="0"/>
              </a:spcAft>
              <a:buSzPts val="12000"/>
              <a:buChar char="+"/>
              <a:defRPr sz="12000"/>
            </a:lvl8pPr>
            <a:lvl9pPr lvl="8" rtl="0" algn="ctr">
              <a:spcBef>
                <a:spcPts val="0"/>
              </a:spcBef>
              <a:spcAft>
                <a:spcPts val="0"/>
              </a:spcAft>
              <a:buSzPts val="12000"/>
              <a:buChar char="+"/>
              <a:defRPr sz="12000"/>
            </a:lvl9pPr>
          </a:lstStyle>
          <a:p>
            <a:r>
              <a:t>xx%</a:t>
            </a:r>
          </a:p>
        </p:txBody>
      </p:sp>
      <p:sp>
        <p:nvSpPr>
          <p:cNvPr id="280" name="Google Shape;280;p11"/>
          <p:cNvSpPr/>
          <p:nvPr/>
        </p:nvSpPr>
        <p:spPr>
          <a:xfrm rot="10800000">
            <a:off x="-112925" y="0"/>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81" name="Shape 281"/>
        <p:cNvGrpSpPr/>
        <p:nvPr/>
      </p:nvGrpSpPr>
      <p:grpSpPr>
        <a:xfrm>
          <a:off x="0" y="0"/>
          <a:ext cx="0" cy="0"/>
          <a:chOff x="0" y="0"/>
          <a:chExt cx="0" cy="0"/>
        </a:xfrm>
      </p:grpSpPr>
      <p:sp>
        <p:nvSpPr>
          <p:cNvPr id="282" name="Google Shape;282;p12"/>
          <p:cNvSpPr/>
          <p:nvPr/>
        </p:nvSpPr>
        <p:spPr>
          <a:xfrm>
            <a:off x="-68700" y="-52400"/>
            <a:ext cx="3328475" cy="5212300"/>
          </a:xfrm>
          <a:custGeom>
            <a:rect b="b" l="l" r="r" t="t"/>
            <a:pathLst>
              <a:path extrusionOk="0" h="208492" w="133139">
                <a:moveTo>
                  <a:pt x="847" y="0"/>
                </a:moveTo>
                <a:lnTo>
                  <a:pt x="133139" y="128058"/>
                </a:lnTo>
                <a:lnTo>
                  <a:pt x="115359" y="171450"/>
                </a:lnTo>
                <a:lnTo>
                  <a:pt x="0" y="208492"/>
                </a:lnTo>
              </a:path>
            </a:pathLst>
          </a:custGeom>
          <a:noFill/>
          <a:ln cap="flat" cmpd="sng" w="19050">
            <a:solidFill>
              <a:srgbClr val="434343"/>
            </a:solidFill>
            <a:prstDash val="solid"/>
            <a:round/>
            <a:headEnd len="med" w="med" type="none"/>
            <a:tailEnd len="med" w="med" type="none"/>
          </a:ln>
        </p:spPr>
      </p:sp>
      <p:sp>
        <p:nvSpPr>
          <p:cNvPr id="283" name="Google Shape;283;p12"/>
          <p:cNvSpPr/>
          <p:nvPr/>
        </p:nvSpPr>
        <p:spPr>
          <a:xfrm>
            <a:off x="7069775" y="0"/>
            <a:ext cx="2074200" cy="51435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2"/>
          <p:cNvSpPr txBox="1"/>
          <p:nvPr>
            <p:ph type="ctrTitle"/>
          </p:nvPr>
        </p:nvSpPr>
        <p:spPr>
          <a:xfrm>
            <a:off x="2271096" y="670575"/>
            <a:ext cx="46311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b="0"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85" name="Google Shape;285;p12"/>
          <p:cNvSpPr txBox="1"/>
          <p:nvPr>
            <p:ph hasCustomPrompt="1" idx="2" type="title"/>
          </p:nvPr>
        </p:nvSpPr>
        <p:spPr>
          <a:xfrm>
            <a:off x="6541575" y="643275"/>
            <a:ext cx="1770600" cy="900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3F3F3"/>
              </a:buClr>
              <a:buSzPts val="3600"/>
              <a:buNone/>
              <a:defRPr b="0" sz="6000">
                <a:solidFill>
                  <a:srgbClr val="F3F3F3"/>
                </a:solidFill>
              </a:defRPr>
            </a:lvl1pPr>
            <a:lvl2pPr lvl="1"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286" name="Google Shape;286;p12"/>
          <p:cNvSpPr txBox="1"/>
          <p:nvPr>
            <p:ph idx="3" type="ctrTitle"/>
          </p:nvPr>
        </p:nvSpPr>
        <p:spPr>
          <a:xfrm>
            <a:off x="2271096" y="1712750"/>
            <a:ext cx="46311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b="0"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87" name="Google Shape;287;p12"/>
          <p:cNvSpPr txBox="1"/>
          <p:nvPr>
            <p:ph hasCustomPrompt="1" idx="4" type="title"/>
          </p:nvPr>
        </p:nvSpPr>
        <p:spPr>
          <a:xfrm>
            <a:off x="6541575" y="1685436"/>
            <a:ext cx="1770600" cy="900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3F3F3"/>
              </a:buClr>
              <a:buSzPts val="3600"/>
              <a:buNone/>
              <a:defRPr b="0" sz="6000">
                <a:solidFill>
                  <a:srgbClr val="F3F3F3"/>
                </a:solidFill>
              </a:defRPr>
            </a:lvl1pPr>
            <a:lvl2pPr lvl="1"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288" name="Google Shape;288;p12"/>
          <p:cNvSpPr txBox="1"/>
          <p:nvPr>
            <p:ph idx="5" type="ctrTitle"/>
          </p:nvPr>
        </p:nvSpPr>
        <p:spPr>
          <a:xfrm>
            <a:off x="2271096" y="2754925"/>
            <a:ext cx="46311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b="0"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89" name="Google Shape;289;p12"/>
          <p:cNvSpPr txBox="1"/>
          <p:nvPr>
            <p:ph hasCustomPrompt="1" idx="6" type="title"/>
          </p:nvPr>
        </p:nvSpPr>
        <p:spPr>
          <a:xfrm>
            <a:off x="6541575" y="2727590"/>
            <a:ext cx="1770600" cy="900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3F3F3"/>
              </a:buClr>
              <a:buSzPts val="3600"/>
              <a:buNone/>
              <a:defRPr b="0" sz="6000">
                <a:solidFill>
                  <a:srgbClr val="F3F3F3"/>
                </a:solidFill>
              </a:defRPr>
            </a:lvl1pPr>
            <a:lvl2pPr lvl="1"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290" name="Google Shape;290;p12"/>
          <p:cNvSpPr txBox="1"/>
          <p:nvPr>
            <p:ph idx="7" type="ctrTitle"/>
          </p:nvPr>
        </p:nvSpPr>
        <p:spPr>
          <a:xfrm>
            <a:off x="2271142" y="3797100"/>
            <a:ext cx="4631100" cy="586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b="0"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91" name="Google Shape;291;p12"/>
          <p:cNvSpPr txBox="1"/>
          <p:nvPr>
            <p:ph hasCustomPrompt="1" idx="8" type="title"/>
          </p:nvPr>
        </p:nvSpPr>
        <p:spPr>
          <a:xfrm>
            <a:off x="6541575" y="3774175"/>
            <a:ext cx="1770600" cy="900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3F3F3"/>
              </a:buClr>
              <a:buSzPts val="3600"/>
              <a:buNone/>
              <a:defRPr b="0" sz="6000">
                <a:solidFill>
                  <a:srgbClr val="F3F3F3"/>
                </a:solidFill>
              </a:defRPr>
            </a:lvl1pPr>
            <a:lvl2pPr lvl="1"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292" name="Google Shape;292;p12"/>
          <p:cNvSpPr txBox="1"/>
          <p:nvPr>
            <p:ph idx="1" type="subTitle"/>
          </p:nvPr>
        </p:nvSpPr>
        <p:spPr>
          <a:xfrm flipH="1">
            <a:off x="2640750" y="4165950"/>
            <a:ext cx="4261500" cy="435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12"/>
          <p:cNvSpPr txBox="1"/>
          <p:nvPr>
            <p:ph idx="9" type="subTitle"/>
          </p:nvPr>
        </p:nvSpPr>
        <p:spPr>
          <a:xfrm flipH="1">
            <a:off x="2640676" y="3127425"/>
            <a:ext cx="4261500" cy="435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4" name="Google Shape;294;p12"/>
          <p:cNvSpPr txBox="1"/>
          <p:nvPr>
            <p:ph idx="13" type="subTitle"/>
          </p:nvPr>
        </p:nvSpPr>
        <p:spPr>
          <a:xfrm flipH="1">
            <a:off x="2640750" y="2081100"/>
            <a:ext cx="4261500" cy="435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12"/>
          <p:cNvSpPr txBox="1"/>
          <p:nvPr>
            <p:ph idx="14" type="subTitle"/>
          </p:nvPr>
        </p:nvSpPr>
        <p:spPr>
          <a:xfrm flipH="1">
            <a:off x="2640750" y="1034775"/>
            <a:ext cx="4261500" cy="435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ong list">
  <p:cSld name="CUSTOM_8">
    <p:bg>
      <p:bgPr>
        <a:solidFill>
          <a:srgbClr val="434343"/>
        </a:solidFill>
      </p:bgPr>
    </p:bg>
    <p:spTree>
      <p:nvGrpSpPr>
        <p:cNvPr id="296" name="Shape 296"/>
        <p:cNvGrpSpPr/>
        <p:nvPr/>
      </p:nvGrpSpPr>
      <p:grpSpPr>
        <a:xfrm>
          <a:off x="0" y="0"/>
          <a:ext cx="0" cy="0"/>
          <a:chOff x="0" y="0"/>
          <a:chExt cx="0" cy="0"/>
        </a:xfrm>
      </p:grpSpPr>
      <p:sp>
        <p:nvSpPr>
          <p:cNvPr id="297" name="Google Shape;297;p13"/>
          <p:cNvSpPr txBox="1"/>
          <p:nvPr>
            <p:ph idx="1" type="body"/>
          </p:nvPr>
        </p:nvSpPr>
        <p:spPr>
          <a:xfrm>
            <a:off x="720050" y="1426225"/>
            <a:ext cx="7703700" cy="31161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Clr>
                <a:srgbClr val="F3F3F3"/>
              </a:buClr>
              <a:buSzPts val="1100"/>
              <a:buAutoNum type="arabicPeriod"/>
              <a:defRPr sz="1200">
                <a:solidFill>
                  <a:srgbClr val="F3F3F3"/>
                </a:solidFill>
              </a:defRPr>
            </a:lvl1pPr>
            <a:lvl2pPr indent="-298450" lvl="1" marL="914400" rtl="0">
              <a:spcBef>
                <a:spcPts val="1600"/>
              </a:spcBef>
              <a:spcAft>
                <a:spcPts val="0"/>
              </a:spcAft>
              <a:buClr>
                <a:srgbClr val="F3F3F3"/>
              </a:buClr>
              <a:buSzPts val="1100"/>
              <a:buFont typeface="Muli"/>
              <a:buAutoNum type="alphaLcPeriod"/>
              <a:defRPr>
                <a:solidFill>
                  <a:srgbClr val="F3F3F3"/>
                </a:solidFill>
              </a:defRPr>
            </a:lvl2pPr>
            <a:lvl3pPr indent="-298450" lvl="2" marL="1371600" rtl="0">
              <a:spcBef>
                <a:spcPts val="1600"/>
              </a:spcBef>
              <a:spcAft>
                <a:spcPts val="0"/>
              </a:spcAft>
              <a:buClr>
                <a:srgbClr val="F3F3F3"/>
              </a:buClr>
              <a:buSzPts val="1100"/>
              <a:buFont typeface="Muli"/>
              <a:buAutoNum type="romanLcPeriod"/>
              <a:defRPr>
                <a:solidFill>
                  <a:srgbClr val="F3F3F3"/>
                </a:solidFill>
              </a:defRPr>
            </a:lvl3pPr>
            <a:lvl4pPr indent="-298450" lvl="3" marL="1828800" rtl="0">
              <a:spcBef>
                <a:spcPts val="1600"/>
              </a:spcBef>
              <a:spcAft>
                <a:spcPts val="0"/>
              </a:spcAft>
              <a:buClr>
                <a:srgbClr val="F3F3F3"/>
              </a:buClr>
              <a:buSzPts val="1100"/>
              <a:buFont typeface="Muli"/>
              <a:buAutoNum type="arabicPeriod"/>
              <a:defRPr>
                <a:solidFill>
                  <a:srgbClr val="F3F3F3"/>
                </a:solidFill>
              </a:defRPr>
            </a:lvl4pPr>
            <a:lvl5pPr indent="-298450" lvl="4" marL="2286000" rtl="0">
              <a:spcBef>
                <a:spcPts val="1600"/>
              </a:spcBef>
              <a:spcAft>
                <a:spcPts val="0"/>
              </a:spcAft>
              <a:buClr>
                <a:srgbClr val="F3F3F3"/>
              </a:buClr>
              <a:buSzPts val="1100"/>
              <a:buFont typeface="Muli"/>
              <a:buAutoNum type="alphaLcPeriod"/>
              <a:defRPr>
                <a:solidFill>
                  <a:srgbClr val="F3F3F3"/>
                </a:solidFill>
              </a:defRPr>
            </a:lvl5pPr>
            <a:lvl6pPr indent="-298450" lvl="5" marL="2743200" rtl="0">
              <a:spcBef>
                <a:spcPts val="1600"/>
              </a:spcBef>
              <a:spcAft>
                <a:spcPts val="0"/>
              </a:spcAft>
              <a:buClr>
                <a:srgbClr val="F3F3F3"/>
              </a:buClr>
              <a:buSzPts val="1100"/>
              <a:buFont typeface="Muli"/>
              <a:buAutoNum type="romanLcPeriod"/>
              <a:defRPr>
                <a:solidFill>
                  <a:srgbClr val="F3F3F3"/>
                </a:solidFill>
              </a:defRPr>
            </a:lvl6pPr>
            <a:lvl7pPr indent="-298450" lvl="6" marL="3200400" rtl="0">
              <a:spcBef>
                <a:spcPts val="1600"/>
              </a:spcBef>
              <a:spcAft>
                <a:spcPts val="0"/>
              </a:spcAft>
              <a:buClr>
                <a:srgbClr val="F3F3F3"/>
              </a:buClr>
              <a:buSzPts val="1100"/>
              <a:buFont typeface="Muli"/>
              <a:buAutoNum type="arabicPeriod"/>
              <a:defRPr>
                <a:solidFill>
                  <a:srgbClr val="F3F3F3"/>
                </a:solidFill>
              </a:defRPr>
            </a:lvl7pPr>
            <a:lvl8pPr indent="-298450" lvl="7" marL="3657600" rtl="0">
              <a:spcBef>
                <a:spcPts val="1600"/>
              </a:spcBef>
              <a:spcAft>
                <a:spcPts val="0"/>
              </a:spcAft>
              <a:buClr>
                <a:srgbClr val="F3F3F3"/>
              </a:buClr>
              <a:buSzPts val="1100"/>
              <a:buFont typeface="Muli"/>
              <a:buAutoNum type="alphaLcPeriod"/>
              <a:defRPr>
                <a:solidFill>
                  <a:srgbClr val="F3F3F3"/>
                </a:solidFill>
              </a:defRPr>
            </a:lvl8pPr>
            <a:lvl9pPr indent="-298450" lvl="8" marL="4114800" rtl="0">
              <a:spcBef>
                <a:spcPts val="1600"/>
              </a:spcBef>
              <a:spcAft>
                <a:spcPts val="1600"/>
              </a:spcAft>
              <a:buClr>
                <a:srgbClr val="F3F3F3"/>
              </a:buClr>
              <a:buSzPts val="1100"/>
              <a:buFont typeface="Muli"/>
              <a:buAutoNum type="romanLcPeriod"/>
              <a:defRPr>
                <a:solidFill>
                  <a:srgbClr val="F3F3F3"/>
                </a:solidFill>
              </a:defRPr>
            </a:lvl9pPr>
          </a:lstStyle>
          <a:p/>
        </p:txBody>
      </p:sp>
      <p:sp>
        <p:nvSpPr>
          <p:cNvPr id="298" name="Google Shape;298;p13"/>
          <p:cNvSpPr txBox="1"/>
          <p:nvPr>
            <p:ph type="ctrTitle"/>
          </p:nvPr>
        </p:nvSpPr>
        <p:spPr>
          <a:xfrm>
            <a:off x="720050" y="359450"/>
            <a:ext cx="3214200" cy="8349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3F3F3"/>
              </a:buClr>
              <a:buSzPts val="2400"/>
              <a:buNone/>
              <a:defRPr b="0" sz="2400">
                <a:solidFill>
                  <a:srgbClr val="F3F3F3"/>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MAIN_POINT_1">
    <p:spTree>
      <p:nvGrpSpPr>
        <p:cNvPr id="299" name="Shape 299"/>
        <p:cNvGrpSpPr/>
        <p:nvPr/>
      </p:nvGrpSpPr>
      <p:grpSpPr>
        <a:xfrm>
          <a:off x="0" y="0"/>
          <a:ext cx="0" cy="0"/>
          <a:chOff x="0" y="0"/>
          <a:chExt cx="0" cy="0"/>
        </a:xfrm>
      </p:grpSpPr>
      <p:sp>
        <p:nvSpPr>
          <p:cNvPr id="300" name="Google Shape;300;p14"/>
          <p:cNvSpPr/>
          <p:nvPr/>
        </p:nvSpPr>
        <p:spPr>
          <a:xfrm>
            <a:off x="-14900" y="500"/>
            <a:ext cx="9283400" cy="4927725"/>
          </a:xfrm>
          <a:custGeom>
            <a:rect b="b" l="l" r="r" t="t"/>
            <a:pathLst>
              <a:path extrusionOk="0" h="197109" w="371336">
                <a:moveTo>
                  <a:pt x="371336" y="100762"/>
                </a:moveTo>
                <a:lnTo>
                  <a:pt x="0" y="197109"/>
                </a:lnTo>
                <a:lnTo>
                  <a:pt x="57607" y="0"/>
                </a:lnTo>
              </a:path>
            </a:pathLst>
          </a:custGeom>
          <a:noFill/>
          <a:ln cap="flat" cmpd="sng" w="19050">
            <a:solidFill>
              <a:srgbClr val="434343"/>
            </a:solidFill>
            <a:prstDash val="solid"/>
            <a:round/>
            <a:headEnd len="med" w="med" type="none"/>
            <a:tailEnd len="med" w="med" type="none"/>
          </a:ln>
        </p:spPr>
      </p:sp>
      <p:sp>
        <p:nvSpPr>
          <p:cNvPr id="301" name="Google Shape;301;p14"/>
          <p:cNvSpPr txBox="1"/>
          <p:nvPr>
            <p:ph type="title"/>
          </p:nvPr>
        </p:nvSpPr>
        <p:spPr>
          <a:xfrm>
            <a:off x="1354950" y="1846850"/>
            <a:ext cx="6534000" cy="1449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4800"/>
              <a:buNone/>
              <a:defRPr b="0" sz="6000"/>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
  <p:cSld name="TITLE_ONLY_1">
    <p:spTree>
      <p:nvGrpSpPr>
        <p:cNvPr id="302" name="Shape 302"/>
        <p:cNvGrpSpPr/>
        <p:nvPr/>
      </p:nvGrpSpPr>
      <p:grpSpPr>
        <a:xfrm>
          <a:off x="0" y="0"/>
          <a:ext cx="0" cy="0"/>
          <a:chOff x="0" y="0"/>
          <a:chExt cx="0" cy="0"/>
        </a:xfrm>
      </p:grpSpPr>
      <p:sp>
        <p:nvSpPr>
          <p:cNvPr id="303" name="Google Shape;303;p15"/>
          <p:cNvSpPr txBox="1"/>
          <p:nvPr>
            <p:ph type="ctrTitle"/>
          </p:nvPr>
        </p:nvSpPr>
        <p:spPr>
          <a:xfrm>
            <a:off x="720050" y="359450"/>
            <a:ext cx="3214200" cy="834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304" name="Google Shape;304;p15"/>
          <p:cNvGrpSpPr/>
          <p:nvPr/>
        </p:nvGrpSpPr>
        <p:grpSpPr>
          <a:xfrm rot="5400000">
            <a:off x="8186507" y="4182606"/>
            <a:ext cx="627300" cy="1446850"/>
            <a:chOff x="6656382" y="-78921"/>
            <a:chExt cx="627300" cy="1446850"/>
          </a:xfrm>
        </p:grpSpPr>
        <p:sp>
          <p:nvSpPr>
            <p:cNvPr id="305" name="Google Shape;305;p15"/>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5"/>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5"/>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5"/>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5"/>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5"/>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5"/>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5"/>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5"/>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5"/>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 name="Google Shape;323;p15"/>
          <p:cNvSpPr/>
          <p:nvPr/>
        </p:nvSpPr>
        <p:spPr>
          <a:xfrm>
            <a:off x="-255775" y="0"/>
            <a:ext cx="9502875" cy="2419200"/>
          </a:xfrm>
          <a:custGeom>
            <a:rect b="b" l="l" r="r" t="t"/>
            <a:pathLst>
              <a:path extrusionOk="0" h="96768" w="380115">
                <a:moveTo>
                  <a:pt x="380115" y="77096"/>
                </a:moveTo>
                <a:lnTo>
                  <a:pt x="338289" y="0"/>
                </a:lnTo>
                <a:lnTo>
                  <a:pt x="0" y="96768"/>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1">
  <p:cSld name="TITLE_ONLY_2">
    <p:spTree>
      <p:nvGrpSpPr>
        <p:cNvPr id="324" name="Shape 324"/>
        <p:cNvGrpSpPr/>
        <p:nvPr/>
      </p:nvGrpSpPr>
      <p:grpSpPr>
        <a:xfrm>
          <a:off x="0" y="0"/>
          <a:ext cx="0" cy="0"/>
          <a:chOff x="0" y="0"/>
          <a:chExt cx="0" cy="0"/>
        </a:xfrm>
      </p:grpSpPr>
      <p:sp>
        <p:nvSpPr>
          <p:cNvPr id="325" name="Google Shape;325;p16"/>
          <p:cNvSpPr txBox="1"/>
          <p:nvPr>
            <p:ph type="ctrTitle"/>
          </p:nvPr>
        </p:nvSpPr>
        <p:spPr>
          <a:xfrm>
            <a:off x="720050" y="359450"/>
            <a:ext cx="3214200" cy="834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326" name="Google Shape;326;p16"/>
          <p:cNvGrpSpPr/>
          <p:nvPr/>
        </p:nvGrpSpPr>
        <p:grpSpPr>
          <a:xfrm rot="5400000">
            <a:off x="8186507" y="4182606"/>
            <a:ext cx="627300" cy="1446850"/>
            <a:chOff x="6656382" y="-78921"/>
            <a:chExt cx="627300" cy="1446850"/>
          </a:xfrm>
        </p:grpSpPr>
        <p:sp>
          <p:nvSpPr>
            <p:cNvPr id="327" name="Google Shape;327;p16"/>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6"/>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6"/>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 name="Google Shape;345;p16"/>
          <p:cNvSpPr/>
          <p:nvPr/>
        </p:nvSpPr>
        <p:spPr>
          <a:xfrm>
            <a:off x="-112925" y="3233575"/>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2">
  <p:cSld name="TITLE_ONLY_2_1_2">
    <p:spTree>
      <p:nvGrpSpPr>
        <p:cNvPr id="346" name="Shape 346"/>
        <p:cNvGrpSpPr/>
        <p:nvPr/>
      </p:nvGrpSpPr>
      <p:grpSpPr>
        <a:xfrm>
          <a:off x="0" y="0"/>
          <a:ext cx="0" cy="0"/>
          <a:chOff x="0" y="0"/>
          <a:chExt cx="0" cy="0"/>
        </a:xfrm>
      </p:grpSpPr>
      <p:sp>
        <p:nvSpPr>
          <p:cNvPr id="347" name="Google Shape;347;p17"/>
          <p:cNvSpPr txBox="1"/>
          <p:nvPr>
            <p:ph type="ctrTitle"/>
          </p:nvPr>
        </p:nvSpPr>
        <p:spPr>
          <a:xfrm>
            <a:off x="720050" y="359450"/>
            <a:ext cx="3214200" cy="834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348" name="Google Shape;348;p17"/>
          <p:cNvGrpSpPr/>
          <p:nvPr/>
        </p:nvGrpSpPr>
        <p:grpSpPr>
          <a:xfrm rot="5400000">
            <a:off x="8186507" y="4182606"/>
            <a:ext cx="627300" cy="1446850"/>
            <a:chOff x="6656382" y="-78921"/>
            <a:chExt cx="627300" cy="1446850"/>
          </a:xfrm>
        </p:grpSpPr>
        <p:sp>
          <p:nvSpPr>
            <p:cNvPr id="349" name="Google Shape;349;p17"/>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7"/>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7"/>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7" name="Google Shape;367;p17"/>
          <p:cNvSpPr/>
          <p:nvPr/>
        </p:nvSpPr>
        <p:spPr>
          <a:xfrm>
            <a:off x="-157950" y="4149775"/>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3">
  <p:cSld name="TITLE_ONLY_2_1_1">
    <p:spTree>
      <p:nvGrpSpPr>
        <p:cNvPr id="368" name="Shape 368"/>
        <p:cNvGrpSpPr/>
        <p:nvPr/>
      </p:nvGrpSpPr>
      <p:grpSpPr>
        <a:xfrm>
          <a:off x="0" y="0"/>
          <a:ext cx="0" cy="0"/>
          <a:chOff x="0" y="0"/>
          <a:chExt cx="0" cy="0"/>
        </a:xfrm>
      </p:grpSpPr>
      <p:sp>
        <p:nvSpPr>
          <p:cNvPr id="369" name="Google Shape;369;p18"/>
          <p:cNvSpPr txBox="1"/>
          <p:nvPr>
            <p:ph type="ctrTitle"/>
          </p:nvPr>
        </p:nvSpPr>
        <p:spPr>
          <a:xfrm>
            <a:off x="720050" y="359450"/>
            <a:ext cx="3214200" cy="834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370" name="Google Shape;370;p18"/>
          <p:cNvGrpSpPr/>
          <p:nvPr/>
        </p:nvGrpSpPr>
        <p:grpSpPr>
          <a:xfrm rot="5400000">
            <a:off x="8186507" y="4182606"/>
            <a:ext cx="627300" cy="1446850"/>
            <a:chOff x="6656382" y="-78921"/>
            <a:chExt cx="627300" cy="1446850"/>
          </a:xfrm>
        </p:grpSpPr>
        <p:sp>
          <p:nvSpPr>
            <p:cNvPr id="371" name="Google Shape;371;p18"/>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9" name="Google Shape;389;p18"/>
          <p:cNvSpPr/>
          <p:nvPr/>
        </p:nvSpPr>
        <p:spPr>
          <a:xfrm rot="10800000">
            <a:off x="7346604" y="587"/>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s">
  <p:cSld name="CUSTOM_8_1">
    <p:spTree>
      <p:nvGrpSpPr>
        <p:cNvPr id="390" name="Shape 390"/>
        <p:cNvGrpSpPr/>
        <p:nvPr/>
      </p:nvGrpSpPr>
      <p:grpSpPr>
        <a:xfrm>
          <a:off x="0" y="0"/>
          <a:ext cx="0" cy="0"/>
          <a:chOff x="0" y="0"/>
          <a:chExt cx="0" cy="0"/>
        </a:xfrm>
      </p:grpSpPr>
      <p:sp>
        <p:nvSpPr>
          <p:cNvPr id="391" name="Google Shape;391;p19"/>
          <p:cNvSpPr txBox="1"/>
          <p:nvPr>
            <p:ph idx="1" type="subTitle"/>
          </p:nvPr>
        </p:nvSpPr>
        <p:spPr>
          <a:xfrm>
            <a:off x="6183627" y="3865445"/>
            <a:ext cx="2240400" cy="67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392" name="Google Shape;392;p19"/>
          <p:cNvSpPr txBox="1"/>
          <p:nvPr>
            <p:ph hasCustomPrompt="1" type="title"/>
          </p:nvPr>
        </p:nvSpPr>
        <p:spPr>
          <a:xfrm>
            <a:off x="6183642" y="3511746"/>
            <a:ext cx="1703400" cy="353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2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393" name="Google Shape;393;p19"/>
          <p:cNvSpPr txBox="1"/>
          <p:nvPr>
            <p:ph idx="2" type="subTitle"/>
          </p:nvPr>
        </p:nvSpPr>
        <p:spPr>
          <a:xfrm>
            <a:off x="6183627" y="2706745"/>
            <a:ext cx="2240400" cy="67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394" name="Google Shape;394;p19"/>
          <p:cNvSpPr txBox="1"/>
          <p:nvPr>
            <p:ph hasCustomPrompt="1" idx="3" type="title"/>
          </p:nvPr>
        </p:nvSpPr>
        <p:spPr>
          <a:xfrm>
            <a:off x="6183642" y="2353046"/>
            <a:ext cx="1703400" cy="353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2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395" name="Google Shape;395;p19"/>
          <p:cNvSpPr txBox="1"/>
          <p:nvPr>
            <p:ph idx="4" type="subTitle"/>
          </p:nvPr>
        </p:nvSpPr>
        <p:spPr>
          <a:xfrm>
            <a:off x="6183627" y="1548045"/>
            <a:ext cx="2240400" cy="67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396" name="Google Shape;396;p19"/>
          <p:cNvSpPr txBox="1"/>
          <p:nvPr>
            <p:ph hasCustomPrompt="1" idx="5" type="title"/>
          </p:nvPr>
        </p:nvSpPr>
        <p:spPr>
          <a:xfrm>
            <a:off x="6183642" y="1194346"/>
            <a:ext cx="1703400" cy="353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2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397" name="Google Shape;397;p19"/>
          <p:cNvSpPr txBox="1"/>
          <p:nvPr>
            <p:ph idx="6" type="ctrTitle"/>
          </p:nvPr>
        </p:nvSpPr>
        <p:spPr>
          <a:xfrm>
            <a:off x="720050" y="359450"/>
            <a:ext cx="3214200" cy="834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398" name="Shape 398"/>
        <p:cNvGrpSpPr/>
        <p:nvPr/>
      </p:nvGrpSpPr>
      <p:grpSpPr>
        <a:xfrm>
          <a:off x="0" y="0"/>
          <a:ext cx="0" cy="0"/>
          <a:chOff x="0" y="0"/>
          <a:chExt cx="0" cy="0"/>
        </a:xfrm>
      </p:grpSpPr>
      <p:sp>
        <p:nvSpPr>
          <p:cNvPr id="399" name="Google Shape;399;p20"/>
          <p:cNvSpPr txBox="1"/>
          <p:nvPr>
            <p:ph idx="1" type="subTitle"/>
          </p:nvPr>
        </p:nvSpPr>
        <p:spPr>
          <a:xfrm>
            <a:off x="720000" y="1815425"/>
            <a:ext cx="2396700" cy="5232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None/>
              <a:defRPr sz="1800">
                <a:latin typeface="Barlow Semi Condensed SemiBold"/>
                <a:ea typeface="Barlow Semi Condensed SemiBold"/>
                <a:cs typeface="Barlow Semi Condensed SemiBold"/>
                <a:sym typeface="Barlow Semi Condensed SemiBold"/>
              </a:defRPr>
            </a:lvl1pPr>
            <a:lvl2pPr lvl="1" rtl="0" algn="r">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2pPr>
            <a:lvl3pPr lvl="2" rtl="0" algn="r">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3pPr>
            <a:lvl4pPr lvl="3" rtl="0" algn="r">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4pPr>
            <a:lvl5pPr lvl="4" rtl="0" algn="r">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5pPr>
            <a:lvl6pPr lvl="5" rtl="0" algn="r">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6pPr>
            <a:lvl7pPr lvl="6" rtl="0" algn="r">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7pPr>
            <a:lvl8pPr lvl="7" rtl="0" algn="r">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8pPr>
            <a:lvl9pPr lvl="8" rtl="0" algn="r">
              <a:lnSpc>
                <a:spcPct val="100000"/>
              </a:lnSpc>
              <a:spcBef>
                <a:spcPts val="1600"/>
              </a:spcBef>
              <a:spcAft>
                <a:spcPts val="1600"/>
              </a:spcAft>
              <a:buNone/>
              <a:defRPr sz="1800">
                <a:latin typeface="Barlow Semi Condensed SemiBold"/>
                <a:ea typeface="Barlow Semi Condensed SemiBold"/>
                <a:cs typeface="Barlow Semi Condensed SemiBold"/>
                <a:sym typeface="Barlow Semi Condensed SemiBold"/>
              </a:defRPr>
            </a:lvl9pPr>
          </a:lstStyle>
          <a:p/>
        </p:txBody>
      </p:sp>
      <p:sp>
        <p:nvSpPr>
          <p:cNvPr id="400" name="Google Shape;400;p20"/>
          <p:cNvSpPr txBox="1"/>
          <p:nvPr>
            <p:ph idx="2" type="subTitle"/>
          </p:nvPr>
        </p:nvSpPr>
        <p:spPr>
          <a:xfrm>
            <a:off x="6027286" y="1815425"/>
            <a:ext cx="2396700" cy="5232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800">
                <a:latin typeface="Barlow Semi Condensed SemiBold"/>
                <a:ea typeface="Barlow Semi Condensed SemiBold"/>
                <a:cs typeface="Barlow Semi Condensed SemiBold"/>
                <a:sym typeface="Barlow Semi Condensed SemiBold"/>
              </a:defRPr>
            </a:lvl1pPr>
            <a:lvl2pPr lvl="1"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2pPr>
            <a:lvl3pPr lvl="2"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3pPr>
            <a:lvl4pPr lvl="3"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4pPr>
            <a:lvl5pPr lvl="4"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5pPr>
            <a:lvl6pPr lvl="5"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6pPr>
            <a:lvl7pPr lvl="6"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7pPr>
            <a:lvl8pPr lvl="7"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8pPr>
            <a:lvl9pPr lvl="8" rtl="0">
              <a:lnSpc>
                <a:spcPct val="100000"/>
              </a:lnSpc>
              <a:spcBef>
                <a:spcPts val="1600"/>
              </a:spcBef>
              <a:spcAft>
                <a:spcPts val="1600"/>
              </a:spcAft>
              <a:buNone/>
              <a:defRPr sz="1800">
                <a:latin typeface="Barlow Semi Condensed SemiBold"/>
                <a:ea typeface="Barlow Semi Condensed SemiBold"/>
                <a:cs typeface="Barlow Semi Condensed SemiBold"/>
                <a:sym typeface="Barlow Semi Condensed SemiBold"/>
              </a:defRPr>
            </a:lvl9pPr>
          </a:lstStyle>
          <a:p/>
        </p:txBody>
      </p:sp>
      <p:sp>
        <p:nvSpPr>
          <p:cNvPr id="401" name="Google Shape;401;p20"/>
          <p:cNvSpPr txBox="1"/>
          <p:nvPr>
            <p:ph idx="3" type="subTitle"/>
          </p:nvPr>
        </p:nvSpPr>
        <p:spPr>
          <a:xfrm>
            <a:off x="720035" y="2156150"/>
            <a:ext cx="2396700" cy="57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lvl1pPr>
            <a:lvl2pPr lvl="1" rtl="0" algn="r">
              <a:lnSpc>
                <a:spcPct val="100000"/>
              </a:lnSpc>
              <a:spcBef>
                <a:spcPts val="1600"/>
              </a:spcBef>
              <a:spcAft>
                <a:spcPts val="0"/>
              </a:spcAft>
              <a:buNone/>
              <a:defRPr sz="1400"/>
            </a:lvl2pPr>
            <a:lvl3pPr lvl="2" rtl="0" algn="r">
              <a:lnSpc>
                <a:spcPct val="100000"/>
              </a:lnSpc>
              <a:spcBef>
                <a:spcPts val="1600"/>
              </a:spcBef>
              <a:spcAft>
                <a:spcPts val="0"/>
              </a:spcAft>
              <a:buNone/>
              <a:defRPr sz="1400"/>
            </a:lvl3pPr>
            <a:lvl4pPr lvl="3" rtl="0" algn="r">
              <a:lnSpc>
                <a:spcPct val="100000"/>
              </a:lnSpc>
              <a:spcBef>
                <a:spcPts val="1600"/>
              </a:spcBef>
              <a:spcAft>
                <a:spcPts val="0"/>
              </a:spcAft>
              <a:buNone/>
              <a:defRPr sz="1400"/>
            </a:lvl4pPr>
            <a:lvl5pPr lvl="4" rtl="0" algn="r">
              <a:lnSpc>
                <a:spcPct val="100000"/>
              </a:lnSpc>
              <a:spcBef>
                <a:spcPts val="1600"/>
              </a:spcBef>
              <a:spcAft>
                <a:spcPts val="0"/>
              </a:spcAft>
              <a:buNone/>
              <a:defRPr sz="1400"/>
            </a:lvl5pPr>
            <a:lvl6pPr lvl="5" rtl="0" algn="r">
              <a:lnSpc>
                <a:spcPct val="100000"/>
              </a:lnSpc>
              <a:spcBef>
                <a:spcPts val="1600"/>
              </a:spcBef>
              <a:spcAft>
                <a:spcPts val="0"/>
              </a:spcAft>
              <a:buNone/>
              <a:defRPr sz="1400"/>
            </a:lvl6pPr>
            <a:lvl7pPr lvl="6" rtl="0" algn="r">
              <a:lnSpc>
                <a:spcPct val="100000"/>
              </a:lnSpc>
              <a:spcBef>
                <a:spcPts val="1600"/>
              </a:spcBef>
              <a:spcAft>
                <a:spcPts val="0"/>
              </a:spcAft>
              <a:buNone/>
              <a:defRPr sz="1400"/>
            </a:lvl7pPr>
            <a:lvl8pPr lvl="7" rtl="0" algn="r">
              <a:lnSpc>
                <a:spcPct val="100000"/>
              </a:lnSpc>
              <a:spcBef>
                <a:spcPts val="1600"/>
              </a:spcBef>
              <a:spcAft>
                <a:spcPts val="0"/>
              </a:spcAft>
              <a:buNone/>
              <a:defRPr sz="1400"/>
            </a:lvl8pPr>
            <a:lvl9pPr lvl="8" rtl="0" algn="r">
              <a:lnSpc>
                <a:spcPct val="100000"/>
              </a:lnSpc>
              <a:spcBef>
                <a:spcPts val="1600"/>
              </a:spcBef>
              <a:spcAft>
                <a:spcPts val="1600"/>
              </a:spcAft>
              <a:buNone/>
              <a:defRPr sz="1400"/>
            </a:lvl9pPr>
          </a:lstStyle>
          <a:p/>
        </p:txBody>
      </p:sp>
      <p:sp>
        <p:nvSpPr>
          <p:cNvPr id="402" name="Google Shape;402;p20"/>
          <p:cNvSpPr txBox="1"/>
          <p:nvPr>
            <p:ph idx="4" type="subTitle"/>
          </p:nvPr>
        </p:nvSpPr>
        <p:spPr>
          <a:xfrm>
            <a:off x="6027250" y="2156150"/>
            <a:ext cx="23967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403" name="Google Shape;403;p20"/>
          <p:cNvSpPr txBox="1"/>
          <p:nvPr>
            <p:ph idx="5" type="subTitle"/>
          </p:nvPr>
        </p:nvSpPr>
        <p:spPr>
          <a:xfrm>
            <a:off x="720000" y="3161582"/>
            <a:ext cx="2396700" cy="5232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None/>
              <a:defRPr sz="1800">
                <a:latin typeface="Barlow Semi Condensed SemiBold"/>
                <a:ea typeface="Barlow Semi Condensed SemiBold"/>
                <a:cs typeface="Barlow Semi Condensed SemiBold"/>
                <a:sym typeface="Barlow Semi Condensed SemiBold"/>
              </a:defRPr>
            </a:lvl1pPr>
            <a:lvl2pPr lvl="1" rtl="0" algn="r">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2pPr>
            <a:lvl3pPr lvl="2" rtl="0" algn="r">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3pPr>
            <a:lvl4pPr lvl="3" rtl="0" algn="r">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4pPr>
            <a:lvl5pPr lvl="4" rtl="0" algn="r">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5pPr>
            <a:lvl6pPr lvl="5" rtl="0" algn="r">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6pPr>
            <a:lvl7pPr lvl="6" rtl="0" algn="r">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7pPr>
            <a:lvl8pPr lvl="7" rtl="0" algn="r">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8pPr>
            <a:lvl9pPr lvl="8" rtl="0" algn="r">
              <a:lnSpc>
                <a:spcPct val="100000"/>
              </a:lnSpc>
              <a:spcBef>
                <a:spcPts val="1600"/>
              </a:spcBef>
              <a:spcAft>
                <a:spcPts val="1600"/>
              </a:spcAft>
              <a:buNone/>
              <a:defRPr sz="1800">
                <a:latin typeface="Barlow Semi Condensed SemiBold"/>
                <a:ea typeface="Barlow Semi Condensed SemiBold"/>
                <a:cs typeface="Barlow Semi Condensed SemiBold"/>
                <a:sym typeface="Barlow Semi Condensed SemiBold"/>
              </a:defRPr>
            </a:lvl9pPr>
          </a:lstStyle>
          <a:p/>
        </p:txBody>
      </p:sp>
      <p:sp>
        <p:nvSpPr>
          <p:cNvPr id="404" name="Google Shape;404;p20"/>
          <p:cNvSpPr txBox="1"/>
          <p:nvPr>
            <p:ph idx="6" type="subTitle"/>
          </p:nvPr>
        </p:nvSpPr>
        <p:spPr>
          <a:xfrm>
            <a:off x="6027286" y="3161575"/>
            <a:ext cx="2396700" cy="5232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800">
                <a:latin typeface="Barlow Semi Condensed SemiBold"/>
                <a:ea typeface="Barlow Semi Condensed SemiBold"/>
                <a:cs typeface="Barlow Semi Condensed SemiBold"/>
                <a:sym typeface="Barlow Semi Condensed SemiBold"/>
              </a:defRPr>
            </a:lvl1pPr>
            <a:lvl2pPr lvl="1"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2pPr>
            <a:lvl3pPr lvl="2"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3pPr>
            <a:lvl4pPr lvl="3"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4pPr>
            <a:lvl5pPr lvl="4"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5pPr>
            <a:lvl6pPr lvl="5"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6pPr>
            <a:lvl7pPr lvl="6"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7pPr>
            <a:lvl8pPr lvl="7"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8pPr>
            <a:lvl9pPr lvl="8" rtl="0">
              <a:lnSpc>
                <a:spcPct val="100000"/>
              </a:lnSpc>
              <a:spcBef>
                <a:spcPts val="1600"/>
              </a:spcBef>
              <a:spcAft>
                <a:spcPts val="1600"/>
              </a:spcAft>
              <a:buNone/>
              <a:defRPr sz="1800">
                <a:latin typeface="Barlow Semi Condensed SemiBold"/>
                <a:ea typeface="Barlow Semi Condensed SemiBold"/>
                <a:cs typeface="Barlow Semi Condensed SemiBold"/>
                <a:sym typeface="Barlow Semi Condensed SemiBold"/>
              </a:defRPr>
            </a:lvl9pPr>
          </a:lstStyle>
          <a:p/>
        </p:txBody>
      </p:sp>
      <p:sp>
        <p:nvSpPr>
          <p:cNvPr id="405" name="Google Shape;405;p20"/>
          <p:cNvSpPr txBox="1"/>
          <p:nvPr>
            <p:ph idx="7" type="subTitle"/>
          </p:nvPr>
        </p:nvSpPr>
        <p:spPr>
          <a:xfrm>
            <a:off x="720035" y="3502300"/>
            <a:ext cx="2396700" cy="57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lvl1pPr>
            <a:lvl2pPr lvl="1" rtl="0" algn="r">
              <a:lnSpc>
                <a:spcPct val="100000"/>
              </a:lnSpc>
              <a:spcBef>
                <a:spcPts val="1600"/>
              </a:spcBef>
              <a:spcAft>
                <a:spcPts val="0"/>
              </a:spcAft>
              <a:buNone/>
              <a:defRPr sz="1400"/>
            </a:lvl2pPr>
            <a:lvl3pPr lvl="2" rtl="0" algn="r">
              <a:lnSpc>
                <a:spcPct val="100000"/>
              </a:lnSpc>
              <a:spcBef>
                <a:spcPts val="1600"/>
              </a:spcBef>
              <a:spcAft>
                <a:spcPts val="0"/>
              </a:spcAft>
              <a:buNone/>
              <a:defRPr sz="1400"/>
            </a:lvl3pPr>
            <a:lvl4pPr lvl="3" rtl="0" algn="r">
              <a:lnSpc>
                <a:spcPct val="100000"/>
              </a:lnSpc>
              <a:spcBef>
                <a:spcPts val="1600"/>
              </a:spcBef>
              <a:spcAft>
                <a:spcPts val="0"/>
              </a:spcAft>
              <a:buNone/>
              <a:defRPr sz="1400"/>
            </a:lvl4pPr>
            <a:lvl5pPr lvl="4" rtl="0" algn="r">
              <a:lnSpc>
                <a:spcPct val="100000"/>
              </a:lnSpc>
              <a:spcBef>
                <a:spcPts val="1600"/>
              </a:spcBef>
              <a:spcAft>
                <a:spcPts val="0"/>
              </a:spcAft>
              <a:buNone/>
              <a:defRPr sz="1400"/>
            </a:lvl5pPr>
            <a:lvl6pPr lvl="5" rtl="0" algn="r">
              <a:lnSpc>
                <a:spcPct val="100000"/>
              </a:lnSpc>
              <a:spcBef>
                <a:spcPts val="1600"/>
              </a:spcBef>
              <a:spcAft>
                <a:spcPts val="0"/>
              </a:spcAft>
              <a:buNone/>
              <a:defRPr sz="1400"/>
            </a:lvl6pPr>
            <a:lvl7pPr lvl="6" rtl="0" algn="r">
              <a:lnSpc>
                <a:spcPct val="100000"/>
              </a:lnSpc>
              <a:spcBef>
                <a:spcPts val="1600"/>
              </a:spcBef>
              <a:spcAft>
                <a:spcPts val="0"/>
              </a:spcAft>
              <a:buNone/>
              <a:defRPr sz="1400"/>
            </a:lvl7pPr>
            <a:lvl8pPr lvl="7" rtl="0" algn="r">
              <a:lnSpc>
                <a:spcPct val="100000"/>
              </a:lnSpc>
              <a:spcBef>
                <a:spcPts val="1600"/>
              </a:spcBef>
              <a:spcAft>
                <a:spcPts val="0"/>
              </a:spcAft>
              <a:buNone/>
              <a:defRPr sz="1400"/>
            </a:lvl8pPr>
            <a:lvl9pPr lvl="8" rtl="0" algn="r">
              <a:lnSpc>
                <a:spcPct val="100000"/>
              </a:lnSpc>
              <a:spcBef>
                <a:spcPts val="1600"/>
              </a:spcBef>
              <a:spcAft>
                <a:spcPts val="1600"/>
              </a:spcAft>
              <a:buNone/>
              <a:defRPr sz="1400"/>
            </a:lvl9pPr>
          </a:lstStyle>
          <a:p/>
        </p:txBody>
      </p:sp>
      <p:sp>
        <p:nvSpPr>
          <p:cNvPr id="406" name="Google Shape;406;p20"/>
          <p:cNvSpPr txBox="1"/>
          <p:nvPr>
            <p:ph idx="8" type="subTitle"/>
          </p:nvPr>
        </p:nvSpPr>
        <p:spPr>
          <a:xfrm>
            <a:off x="6027250" y="3502300"/>
            <a:ext cx="23967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407" name="Google Shape;407;p20"/>
          <p:cNvSpPr txBox="1"/>
          <p:nvPr>
            <p:ph type="ctrTitle"/>
          </p:nvPr>
        </p:nvSpPr>
        <p:spPr>
          <a:xfrm>
            <a:off x="720050" y="359450"/>
            <a:ext cx="3214200" cy="834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3"/>
          <p:cNvSpPr/>
          <p:nvPr/>
        </p:nvSpPr>
        <p:spPr>
          <a:xfrm flipH="1">
            <a:off x="2584450" y="-39675"/>
            <a:ext cx="6593725" cy="5178625"/>
          </a:xfrm>
          <a:custGeom>
            <a:rect b="b" l="l" r="r" t="t"/>
            <a:pathLst>
              <a:path extrusionOk="0" h="207145" w="263749">
                <a:moveTo>
                  <a:pt x="177840" y="0"/>
                </a:moveTo>
                <a:lnTo>
                  <a:pt x="263749" y="78482"/>
                </a:lnTo>
                <a:lnTo>
                  <a:pt x="213367" y="207145"/>
                </a:lnTo>
                <a:lnTo>
                  <a:pt x="0" y="178643"/>
                </a:lnTo>
              </a:path>
            </a:pathLst>
          </a:custGeom>
          <a:noFill/>
          <a:ln cap="flat" cmpd="sng" w="19050">
            <a:solidFill>
              <a:srgbClr val="434343"/>
            </a:solidFill>
            <a:prstDash val="solid"/>
            <a:round/>
            <a:headEnd len="med" w="med" type="none"/>
            <a:tailEnd len="med" w="med" type="none"/>
          </a:ln>
        </p:spPr>
      </p:sp>
      <p:sp>
        <p:nvSpPr>
          <p:cNvPr id="75" name="Google Shape;75;p3"/>
          <p:cNvSpPr txBox="1"/>
          <p:nvPr>
            <p:ph type="title"/>
          </p:nvPr>
        </p:nvSpPr>
        <p:spPr>
          <a:xfrm>
            <a:off x="4578850" y="1724550"/>
            <a:ext cx="3845100" cy="16944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41294A"/>
              </a:buClr>
              <a:buSzPts val="4200"/>
              <a:buNone/>
              <a:defRPr sz="4800"/>
            </a:lvl1pPr>
            <a:lvl2pPr lvl="1" rtl="0" algn="r">
              <a:spcBef>
                <a:spcPts val="0"/>
              </a:spcBef>
              <a:spcAft>
                <a:spcPts val="0"/>
              </a:spcAft>
              <a:buClr>
                <a:srgbClr val="41294A"/>
              </a:buClr>
              <a:buSzPts val="4200"/>
              <a:buNone/>
              <a:defRPr sz="4200">
                <a:solidFill>
                  <a:srgbClr val="41294A"/>
                </a:solidFill>
              </a:defRPr>
            </a:lvl2pPr>
            <a:lvl3pPr lvl="2" rtl="0" algn="r">
              <a:spcBef>
                <a:spcPts val="0"/>
              </a:spcBef>
              <a:spcAft>
                <a:spcPts val="0"/>
              </a:spcAft>
              <a:buClr>
                <a:srgbClr val="41294A"/>
              </a:buClr>
              <a:buSzPts val="4200"/>
              <a:buNone/>
              <a:defRPr sz="4200">
                <a:solidFill>
                  <a:srgbClr val="41294A"/>
                </a:solidFill>
              </a:defRPr>
            </a:lvl3pPr>
            <a:lvl4pPr lvl="3" rtl="0" algn="r">
              <a:spcBef>
                <a:spcPts val="0"/>
              </a:spcBef>
              <a:spcAft>
                <a:spcPts val="0"/>
              </a:spcAft>
              <a:buClr>
                <a:srgbClr val="41294A"/>
              </a:buClr>
              <a:buSzPts val="4200"/>
              <a:buNone/>
              <a:defRPr sz="4200">
                <a:solidFill>
                  <a:srgbClr val="41294A"/>
                </a:solidFill>
              </a:defRPr>
            </a:lvl4pPr>
            <a:lvl5pPr lvl="4" rtl="0" algn="r">
              <a:spcBef>
                <a:spcPts val="0"/>
              </a:spcBef>
              <a:spcAft>
                <a:spcPts val="0"/>
              </a:spcAft>
              <a:buClr>
                <a:srgbClr val="41294A"/>
              </a:buClr>
              <a:buSzPts val="4200"/>
              <a:buNone/>
              <a:defRPr sz="4200">
                <a:solidFill>
                  <a:srgbClr val="41294A"/>
                </a:solidFill>
              </a:defRPr>
            </a:lvl5pPr>
            <a:lvl6pPr lvl="5" rtl="0" algn="r">
              <a:spcBef>
                <a:spcPts val="0"/>
              </a:spcBef>
              <a:spcAft>
                <a:spcPts val="0"/>
              </a:spcAft>
              <a:buClr>
                <a:srgbClr val="41294A"/>
              </a:buClr>
              <a:buSzPts val="4200"/>
              <a:buNone/>
              <a:defRPr sz="4200">
                <a:solidFill>
                  <a:srgbClr val="41294A"/>
                </a:solidFill>
              </a:defRPr>
            </a:lvl6pPr>
            <a:lvl7pPr lvl="6" rtl="0" algn="r">
              <a:spcBef>
                <a:spcPts val="0"/>
              </a:spcBef>
              <a:spcAft>
                <a:spcPts val="0"/>
              </a:spcAft>
              <a:buClr>
                <a:srgbClr val="41294A"/>
              </a:buClr>
              <a:buSzPts val="4200"/>
              <a:buNone/>
              <a:defRPr sz="4200">
                <a:solidFill>
                  <a:srgbClr val="41294A"/>
                </a:solidFill>
              </a:defRPr>
            </a:lvl7pPr>
            <a:lvl8pPr lvl="7" rtl="0" algn="r">
              <a:spcBef>
                <a:spcPts val="0"/>
              </a:spcBef>
              <a:spcAft>
                <a:spcPts val="0"/>
              </a:spcAft>
              <a:buClr>
                <a:srgbClr val="41294A"/>
              </a:buClr>
              <a:buSzPts val="4200"/>
              <a:buNone/>
              <a:defRPr sz="4200">
                <a:solidFill>
                  <a:srgbClr val="41294A"/>
                </a:solidFill>
              </a:defRPr>
            </a:lvl8pPr>
            <a:lvl9pPr lvl="8" rtl="0" algn="r">
              <a:spcBef>
                <a:spcPts val="0"/>
              </a:spcBef>
              <a:spcAft>
                <a:spcPts val="0"/>
              </a:spcAft>
              <a:buClr>
                <a:srgbClr val="41294A"/>
              </a:buClr>
              <a:buSzPts val="4200"/>
              <a:buNone/>
              <a:defRPr sz="4200">
                <a:solidFill>
                  <a:srgbClr val="41294A"/>
                </a:solidFill>
              </a:defRPr>
            </a:lvl9pPr>
          </a:lstStyle>
          <a:p/>
        </p:txBody>
      </p:sp>
      <p:sp>
        <p:nvSpPr>
          <p:cNvPr id="76" name="Google Shape;76;p3"/>
          <p:cNvSpPr txBox="1"/>
          <p:nvPr>
            <p:ph idx="1" type="subTitle"/>
          </p:nvPr>
        </p:nvSpPr>
        <p:spPr>
          <a:xfrm>
            <a:off x="4578850" y="3362050"/>
            <a:ext cx="3845100" cy="394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1294A"/>
              </a:buClr>
              <a:buSzPts val="2100"/>
              <a:buNone/>
              <a:defRPr sz="1400"/>
            </a:lvl1pPr>
            <a:lvl2pPr lvl="1" rtl="0" algn="r">
              <a:lnSpc>
                <a:spcPct val="100000"/>
              </a:lnSpc>
              <a:spcBef>
                <a:spcPts val="0"/>
              </a:spcBef>
              <a:spcAft>
                <a:spcPts val="0"/>
              </a:spcAft>
              <a:buClr>
                <a:srgbClr val="41294A"/>
              </a:buClr>
              <a:buSzPts val="2100"/>
              <a:buNone/>
              <a:defRPr sz="2100">
                <a:solidFill>
                  <a:srgbClr val="41294A"/>
                </a:solidFill>
              </a:defRPr>
            </a:lvl2pPr>
            <a:lvl3pPr lvl="2" rtl="0" algn="r">
              <a:lnSpc>
                <a:spcPct val="100000"/>
              </a:lnSpc>
              <a:spcBef>
                <a:spcPts val="0"/>
              </a:spcBef>
              <a:spcAft>
                <a:spcPts val="0"/>
              </a:spcAft>
              <a:buClr>
                <a:srgbClr val="41294A"/>
              </a:buClr>
              <a:buSzPts val="2100"/>
              <a:buNone/>
              <a:defRPr sz="2100">
                <a:solidFill>
                  <a:srgbClr val="41294A"/>
                </a:solidFill>
              </a:defRPr>
            </a:lvl3pPr>
            <a:lvl4pPr lvl="3" rtl="0" algn="r">
              <a:lnSpc>
                <a:spcPct val="100000"/>
              </a:lnSpc>
              <a:spcBef>
                <a:spcPts val="0"/>
              </a:spcBef>
              <a:spcAft>
                <a:spcPts val="0"/>
              </a:spcAft>
              <a:buClr>
                <a:srgbClr val="41294A"/>
              </a:buClr>
              <a:buSzPts val="2100"/>
              <a:buNone/>
              <a:defRPr sz="2100">
                <a:solidFill>
                  <a:srgbClr val="41294A"/>
                </a:solidFill>
              </a:defRPr>
            </a:lvl4pPr>
            <a:lvl5pPr lvl="4" rtl="0" algn="r">
              <a:lnSpc>
                <a:spcPct val="100000"/>
              </a:lnSpc>
              <a:spcBef>
                <a:spcPts val="0"/>
              </a:spcBef>
              <a:spcAft>
                <a:spcPts val="0"/>
              </a:spcAft>
              <a:buClr>
                <a:srgbClr val="41294A"/>
              </a:buClr>
              <a:buSzPts val="2100"/>
              <a:buNone/>
              <a:defRPr sz="2100">
                <a:solidFill>
                  <a:srgbClr val="41294A"/>
                </a:solidFill>
              </a:defRPr>
            </a:lvl5pPr>
            <a:lvl6pPr lvl="5" rtl="0" algn="r">
              <a:lnSpc>
                <a:spcPct val="100000"/>
              </a:lnSpc>
              <a:spcBef>
                <a:spcPts val="0"/>
              </a:spcBef>
              <a:spcAft>
                <a:spcPts val="0"/>
              </a:spcAft>
              <a:buClr>
                <a:srgbClr val="41294A"/>
              </a:buClr>
              <a:buSzPts val="2100"/>
              <a:buNone/>
              <a:defRPr sz="2100">
                <a:solidFill>
                  <a:srgbClr val="41294A"/>
                </a:solidFill>
              </a:defRPr>
            </a:lvl6pPr>
            <a:lvl7pPr lvl="6" rtl="0" algn="r">
              <a:lnSpc>
                <a:spcPct val="100000"/>
              </a:lnSpc>
              <a:spcBef>
                <a:spcPts val="0"/>
              </a:spcBef>
              <a:spcAft>
                <a:spcPts val="0"/>
              </a:spcAft>
              <a:buClr>
                <a:srgbClr val="41294A"/>
              </a:buClr>
              <a:buSzPts val="2100"/>
              <a:buNone/>
              <a:defRPr sz="2100">
                <a:solidFill>
                  <a:srgbClr val="41294A"/>
                </a:solidFill>
              </a:defRPr>
            </a:lvl7pPr>
            <a:lvl8pPr lvl="7" rtl="0" algn="r">
              <a:lnSpc>
                <a:spcPct val="100000"/>
              </a:lnSpc>
              <a:spcBef>
                <a:spcPts val="0"/>
              </a:spcBef>
              <a:spcAft>
                <a:spcPts val="0"/>
              </a:spcAft>
              <a:buClr>
                <a:srgbClr val="41294A"/>
              </a:buClr>
              <a:buSzPts val="2100"/>
              <a:buNone/>
              <a:defRPr sz="2100">
                <a:solidFill>
                  <a:srgbClr val="41294A"/>
                </a:solidFill>
              </a:defRPr>
            </a:lvl8pPr>
            <a:lvl9pPr lvl="8" rtl="0" algn="r">
              <a:lnSpc>
                <a:spcPct val="100000"/>
              </a:lnSpc>
              <a:spcBef>
                <a:spcPts val="0"/>
              </a:spcBef>
              <a:spcAft>
                <a:spcPts val="0"/>
              </a:spcAft>
              <a:buClr>
                <a:srgbClr val="41294A"/>
              </a:buClr>
              <a:buSzPts val="2100"/>
              <a:buNone/>
              <a:defRPr sz="2100">
                <a:solidFill>
                  <a:srgbClr val="41294A"/>
                </a:solidFill>
              </a:defRPr>
            </a:lvl9pPr>
          </a:lstStyle>
          <a:p/>
        </p:txBody>
      </p:sp>
      <p:sp>
        <p:nvSpPr>
          <p:cNvPr id="77" name="Google Shape;77;p3"/>
          <p:cNvSpPr txBox="1"/>
          <p:nvPr>
            <p:ph hasCustomPrompt="1" idx="2" type="title"/>
          </p:nvPr>
        </p:nvSpPr>
        <p:spPr>
          <a:xfrm>
            <a:off x="6323650" y="315950"/>
            <a:ext cx="2100300" cy="9795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999999"/>
              </a:buClr>
              <a:buSzPts val="3600"/>
              <a:buNone/>
              <a:defRPr b="0" sz="6000"/>
            </a:lvl1pPr>
            <a:lvl2pPr lvl="1"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408" name="Shape 408"/>
        <p:cNvGrpSpPr/>
        <p:nvPr/>
      </p:nvGrpSpPr>
      <p:grpSpPr>
        <a:xfrm>
          <a:off x="0" y="0"/>
          <a:ext cx="0" cy="0"/>
          <a:chOff x="0" y="0"/>
          <a:chExt cx="0" cy="0"/>
        </a:xfrm>
      </p:grpSpPr>
      <p:grpSp>
        <p:nvGrpSpPr>
          <p:cNvPr id="409" name="Google Shape;409;p21"/>
          <p:cNvGrpSpPr/>
          <p:nvPr/>
        </p:nvGrpSpPr>
        <p:grpSpPr>
          <a:xfrm>
            <a:off x="720050" y="0"/>
            <a:ext cx="8459250" cy="5161050"/>
            <a:chOff x="720050" y="0"/>
            <a:chExt cx="8459250" cy="5161050"/>
          </a:xfrm>
        </p:grpSpPr>
        <p:sp>
          <p:nvSpPr>
            <p:cNvPr id="410" name="Google Shape;410;p21"/>
            <p:cNvSpPr/>
            <p:nvPr/>
          </p:nvSpPr>
          <p:spPr>
            <a:xfrm>
              <a:off x="968850" y="2561050"/>
              <a:ext cx="8210450" cy="2600000"/>
            </a:xfrm>
            <a:custGeom>
              <a:rect b="b" l="l" r="r" t="t"/>
              <a:pathLst>
                <a:path extrusionOk="0" h="104000" w="328418">
                  <a:moveTo>
                    <a:pt x="0" y="7590"/>
                  </a:moveTo>
                  <a:lnTo>
                    <a:pt x="229618" y="104000"/>
                  </a:lnTo>
                  <a:lnTo>
                    <a:pt x="328418" y="0"/>
                  </a:lnTo>
                </a:path>
              </a:pathLst>
            </a:custGeom>
            <a:noFill/>
            <a:ln cap="flat" cmpd="sng" w="19050">
              <a:solidFill>
                <a:srgbClr val="434343"/>
              </a:solidFill>
              <a:prstDash val="solid"/>
              <a:round/>
              <a:headEnd len="med" w="med" type="none"/>
              <a:tailEnd len="med" w="med" type="none"/>
            </a:ln>
          </p:spPr>
        </p:sp>
        <p:sp>
          <p:nvSpPr>
            <p:cNvPr id="411" name="Google Shape;411;p21"/>
            <p:cNvSpPr/>
            <p:nvPr/>
          </p:nvSpPr>
          <p:spPr>
            <a:xfrm>
              <a:off x="720050" y="0"/>
              <a:ext cx="3845100" cy="51435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21"/>
          <p:cNvSpPr txBox="1"/>
          <p:nvPr>
            <p:ph idx="1" type="subTitle"/>
          </p:nvPr>
        </p:nvSpPr>
        <p:spPr>
          <a:xfrm>
            <a:off x="1081795" y="3303050"/>
            <a:ext cx="3168900" cy="775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400">
                <a:solidFill>
                  <a:srgbClr val="F3F3F3"/>
                </a:solidFill>
              </a:defRPr>
            </a:lvl1pPr>
            <a:lvl2pPr lvl="1" rtl="0" algn="r">
              <a:lnSpc>
                <a:spcPct val="100000"/>
              </a:lnSpc>
              <a:spcBef>
                <a:spcPts val="1600"/>
              </a:spcBef>
              <a:spcAft>
                <a:spcPts val="0"/>
              </a:spcAft>
              <a:buNone/>
              <a:defRPr sz="1400">
                <a:solidFill>
                  <a:srgbClr val="F3F3F3"/>
                </a:solidFill>
              </a:defRPr>
            </a:lvl2pPr>
            <a:lvl3pPr lvl="2" rtl="0" algn="r">
              <a:lnSpc>
                <a:spcPct val="100000"/>
              </a:lnSpc>
              <a:spcBef>
                <a:spcPts val="1600"/>
              </a:spcBef>
              <a:spcAft>
                <a:spcPts val="0"/>
              </a:spcAft>
              <a:buNone/>
              <a:defRPr sz="1400">
                <a:solidFill>
                  <a:srgbClr val="F3F3F3"/>
                </a:solidFill>
              </a:defRPr>
            </a:lvl3pPr>
            <a:lvl4pPr lvl="3" rtl="0" algn="r">
              <a:lnSpc>
                <a:spcPct val="100000"/>
              </a:lnSpc>
              <a:spcBef>
                <a:spcPts val="1600"/>
              </a:spcBef>
              <a:spcAft>
                <a:spcPts val="0"/>
              </a:spcAft>
              <a:buNone/>
              <a:defRPr sz="1400">
                <a:solidFill>
                  <a:srgbClr val="F3F3F3"/>
                </a:solidFill>
              </a:defRPr>
            </a:lvl4pPr>
            <a:lvl5pPr lvl="4" rtl="0" algn="r">
              <a:lnSpc>
                <a:spcPct val="100000"/>
              </a:lnSpc>
              <a:spcBef>
                <a:spcPts val="1600"/>
              </a:spcBef>
              <a:spcAft>
                <a:spcPts val="0"/>
              </a:spcAft>
              <a:buNone/>
              <a:defRPr sz="1400">
                <a:solidFill>
                  <a:srgbClr val="F3F3F3"/>
                </a:solidFill>
              </a:defRPr>
            </a:lvl5pPr>
            <a:lvl6pPr lvl="5" rtl="0" algn="r">
              <a:lnSpc>
                <a:spcPct val="100000"/>
              </a:lnSpc>
              <a:spcBef>
                <a:spcPts val="1600"/>
              </a:spcBef>
              <a:spcAft>
                <a:spcPts val="0"/>
              </a:spcAft>
              <a:buNone/>
              <a:defRPr sz="1400">
                <a:solidFill>
                  <a:srgbClr val="F3F3F3"/>
                </a:solidFill>
              </a:defRPr>
            </a:lvl6pPr>
            <a:lvl7pPr lvl="6" rtl="0" algn="r">
              <a:lnSpc>
                <a:spcPct val="100000"/>
              </a:lnSpc>
              <a:spcBef>
                <a:spcPts val="1600"/>
              </a:spcBef>
              <a:spcAft>
                <a:spcPts val="0"/>
              </a:spcAft>
              <a:buNone/>
              <a:defRPr sz="1400">
                <a:solidFill>
                  <a:srgbClr val="F3F3F3"/>
                </a:solidFill>
              </a:defRPr>
            </a:lvl7pPr>
            <a:lvl8pPr lvl="7" rtl="0" algn="r">
              <a:lnSpc>
                <a:spcPct val="100000"/>
              </a:lnSpc>
              <a:spcBef>
                <a:spcPts val="1600"/>
              </a:spcBef>
              <a:spcAft>
                <a:spcPts val="0"/>
              </a:spcAft>
              <a:buNone/>
              <a:defRPr sz="1400">
                <a:solidFill>
                  <a:srgbClr val="F3F3F3"/>
                </a:solidFill>
              </a:defRPr>
            </a:lvl8pPr>
            <a:lvl9pPr lvl="8" rtl="0" algn="r">
              <a:lnSpc>
                <a:spcPct val="100000"/>
              </a:lnSpc>
              <a:spcBef>
                <a:spcPts val="1600"/>
              </a:spcBef>
              <a:spcAft>
                <a:spcPts val="1600"/>
              </a:spcAft>
              <a:buNone/>
              <a:defRPr sz="1400">
                <a:solidFill>
                  <a:srgbClr val="F3F3F3"/>
                </a:solidFill>
              </a:defRPr>
            </a:lvl9pPr>
          </a:lstStyle>
          <a:p/>
        </p:txBody>
      </p:sp>
      <p:sp>
        <p:nvSpPr>
          <p:cNvPr id="413" name="Google Shape;413;p21"/>
          <p:cNvSpPr txBox="1"/>
          <p:nvPr>
            <p:ph idx="2" type="subTitle"/>
          </p:nvPr>
        </p:nvSpPr>
        <p:spPr>
          <a:xfrm>
            <a:off x="1081802" y="2183838"/>
            <a:ext cx="3168900" cy="775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400">
                <a:solidFill>
                  <a:srgbClr val="F3F3F3"/>
                </a:solidFill>
              </a:defRPr>
            </a:lvl1pPr>
            <a:lvl2pPr lvl="1" rtl="0" algn="r">
              <a:lnSpc>
                <a:spcPct val="100000"/>
              </a:lnSpc>
              <a:spcBef>
                <a:spcPts val="1600"/>
              </a:spcBef>
              <a:spcAft>
                <a:spcPts val="0"/>
              </a:spcAft>
              <a:buNone/>
              <a:defRPr sz="1400">
                <a:solidFill>
                  <a:srgbClr val="F3F3F3"/>
                </a:solidFill>
              </a:defRPr>
            </a:lvl2pPr>
            <a:lvl3pPr lvl="2" rtl="0" algn="r">
              <a:lnSpc>
                <a:spcPct val="100000"/>
              </a:lnSpc>
              <a:spcBef>
                <a:spcPts val="1600"/>
              </a:spcBef>
              <a:spcAft>
                <a:spcPts val="0"/>
              </a:spcAft>
              <a:buNone/>
              <a:defRPr sz="1400">
                <a:solidFill>
                  <a:srgbClr val="F3F3F3"/>
                </a:solidFill>
              </a:defRPr>
            </a:lvl3pPr>
            <a:lvl4pPr lvl="3" rtl="0" algn="r">
              <a:lnSpc>
                <a:spcPct val="100000"/>
              </a:lnSpc>
              <a:spcBef>
                <a:spcPts val="1600"/>
              </a:spcBef>
              <a:spcAft>
                <a:spcPts val="0"/>
              </a:spcAft>
              <a:buNone/>
              <a:defRPr sz="1400">
                <a:solidFill>
                  <a:srgbClr val="F3F3F3"/>
                </a:solidFill>
              </a:defRPr>
            </a:lvl4pPr>
            <a:lvl5pPr lvl="4" rtl="0" algn="r">
              <a:lnSpc>
                <a:spcPct val="100000"/>
              </a:lnSpc>
              <a:spcBef>
                <a:spcPts val="1600"/>
              </a:spcBef>
              <a:spcAft>
                <a:spcPts val="0"/>
              </a:spcAft>
              <a:buNone/>
              <a:defRPr sz="1400">
                <a:solidFill>
                  <a:srgbClr val="F3F3F3"/>
                </a:solidFill>
              </a:defRPr>
            </a:lvl5pPr>
            <a:lvl6pPr lvl="5" rtl="0" algn="r">
              <a:lnSpc>
                <a:spcPct val="100000"/>
              </a:lnSpc>
              <a:spcBef>
                <a:spcPts val="1600"/>
              </a:spcBef>
              <a:spcAft>
                <a:spcPts val="0"/>
              </a:spcAft>
              <a:buNone/>
              <a:defRPr sz="1400">
                <a:solidFill>
                  <a:srgbClr val="F3F3F3"/>
                </a:solidFill>
              </a:defRPr>
            </a:lvl6pPr>
            <a:lvl7pPr lvl="6" rtl="0" algn="r">
              <a:lnSpc>
                <a:spcPct val="100000"/>
              </a:lnSpc>
              <a:spcBef>
                <a:spcPts val="1600"/>
              </a:spcBef>
              <a:spcAft>
                <a:spcPts val="0"/>
              </a:spcAft>
              <a:buNone/>
              <a:defRPr sz="1400">
                <a:solidFill>
                  <a:srgbClr val="F3F3F3"/>
                </a:solidFill>
              </a:defRPr>
            </a:lvl7pPr>
            <a:lvl8pPr lvl="7" rtl="0" algn="r">
              <a:lnSpc>
                <a:spcPct val="100000"/>
              </a:lnSpc>
              <a:spcBef>
                <a:spcPts val="1600"/>
              </a:spcBef>
              <a:spcAft>
                <a:spcPts val="0"/>
              </a:spcAft>
              <a:buNone/>
              <a:defRPr sz="1400">
                <a:solidFill>
                  <a:srgbClr val="F3F3F3"/>
                </a:solidFill>
              </a:defRPr>
            </a:lvl8pPr>
            <a:lvl9pPr lvl="8" rtl="0" algn="r">
              <a:lnSpc>
                <a:spcPct val="100000"/>
              </a:lnSpc>
              <a:spcBef>
                <a:spcPts val="1600"/>
              </a:spcBef>
              <a:spcAft>
                <a:spcPts val="1600"/>
              </a:spcAft>
              <a:buNone/>
              <a:defRPr sz="1400">
                <a:solidFill>
                  <a:srgbClr val="F3F3F3"/>
                </a:solidFill>
              </a:defRPr>
            </a:lvl9pPr>
          </a:lstStyle>
          <a:p/>
        </p:txBody>
      </p:sp>
      <p:sp>
        <p:nvSpPr>
          <p:cNvPr id="414" name="Google Shape;414;p21"/>
          <p:cNvSpPr txBox="1"/>
          <p:nvPr>
            <p:ph idx="3" type="subTitle"/>
          </p:nvPr>
        </p:nvSpPr>
        <p:spPr>
          <a:xfrm>
            <a:off x="1081811" y="1064650"/>
            <a:ext cx="3168900" cy="775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400">
                <a:solidFill>
                  <a:srgbClr val="F3F3F3"/>
                </a:solidFill>
              </a:defRPr>
            </a:lvl1pPr>
            <a:lvl2pPr lvl="1" rtl="0" algn="r">
              <a:lnSpc>
                <a:spcPct val="100000"/>
              </a:lnSpc>
              <a:spcBef>
                <a:spcPts val="1600"/>
              </a:spcBef>
              <a:spcAft>
                <a:spcPts val="0"/>
              </a:spcAft>
              <a:buNone/>
              <a:defRPr sz="1400">
                <a:solidFill>
                  <a:srgbClr val="F3F3F3"/>
                </a:solidFill>
              </a:defRPr>
            </a:lvl2pPr>
            <a:lvl3pPr lvl="2" rtl="0" algn="r">
              <a:lnSpc>
                <a:spcPct val="100000"/>
              </a:lnSpc>
              <a:spcBef>
                <a:spcPts val="1600"/>
              </a:spcBef>
              <a:spcAft>
                <a:spcPts val="0"/>
              </a:spcAft>
              <a:buNone/>
              <a:defRPr sz="1400">
                <a:solidFill>
                  <a:srgbClr val="F3F3F3"/>
                </a:solidFill>
              </a:defRPr>
            </a:lvl3pPr>
            <a:lvl4pPr lvl="3" rtl="0" algn="r">
              <a:lnSpc>
                <a:spcPct val="100000"/>
              </a:lnSpc>
              <a:spcBef>
                <a:spcPts val="1600"/>
              </a:spcBef>
              <a:spcAft>
                <a:spcPts val="0"/>
              </a:spcAft>
              <a:buNone/>
              <a:defRPr sz="1400">
                <a:solidFill>
                  <a:srgbClr val="F3F3F3"/>
                </a:solidFill>
              </a:defRPr>
            </a:lvl4pPr>
            <a:lvl5pPr lvl="4" rtl="0" algn="r">
              <a:lnSpc>
                <a:spcPct val="100000"/>
              </a:lnSpc>
              <a:spcBef>
                <a:spcPts val="1600"/>
              </a:spcBef>
              <a:spcAft>
                <a:spcPts val="0"/>
              </a:spcAft>
              <a:buNone/>
              <a:defRPr sz="1400">
                <a:solidFill>
                  <a:srgbClr val="F3F3F3"/>
                </a:solidFill>
              </a:defRPr>
            </a:lvl5pPr>
            <a:lvl6pPr lvl="5" rtl="0" algn="r">
              <a:lnSpc>
                <a:spcPct val="100000"/>
              </a:lnSpc>
              <a:spcBef>
                <a:spcPts val="1600"/>
              </a:spcBef>
              <a:spcAft>
                <a:spcPts val="0"/>
              </a:spcAft>
              <a:buNone/>
              <a:defRPr sz="1400">
                <a:solidFill>
                  <a:srgbClr val="F3F3F3"/>
                </a:solidFill>
              </a:defRPr>
            </a:lvl6pPr>
            <a:lvl7pPr lvl="6" rtl="0" algn="r">
              <a:lnSpc>
                <a:spcPct val="100000"/>
              </a:lnSpc>
              <a:spcBef>
                <a:spcPts val="1600"/>
              </a:spcBef>
              <a:spcAft>
                <a:spcPts val="0"/>
              </a:spcAft>
              <a:buNone/>
              <a:defRPr sz="1400">
                <a:solidFill>
                  <a:srgbClr val="F3F3F3"/>
                </a:solidFill>
              </a:defRPr>
            </a:lvl7pPr>
            <a:lvl8pPr lvl="7" rtl="0" algn="r">
              <a:lnSpc>
                <a:spcPct val="100000"/>
              </a:lnSpc>
              <a:spcBef>
                <a:spcPts val="1600"/>
              </a:spcBef>
              <a:spcAft>
                <a:spcPts val="0"/>
              </a:spcAft>
              <a:buNone/>
              <a:defRPr sz="1400">
                <a:solidFill>
                  <a:srgbClr val="F3F3F3"/>
                </a:solidFill>
              </a:defRPr>
            </a:lvl8pPr>
            <a:lvl9pPr lvl="8" rtl="0" algn="r">
              <a:lnSpc>
                <a:spcPct val="100000"/>
              </a:lnSpc>
              <a:spcBef>
                <a:spcPts val="1600"/>
              </a:spcBef>
              <a:spcAft>
                <a:spcPts val="1600"/>
              </a:spcAft>
              <a:buNone/>
              <a:defRPr sz="1400">
                <a:solidFill>
                  <a:srgbClr val="F3F3F3"/>
                </a:solidFill>
              </a:defRPr>
            </a:lvl9pPr>
          </a:lstStyle>
          <a:p/>
        </p:txBody>
      </p:sp>
      <p:sp>
        <p:nvSpPr>
          <p:cNvPr id="415" name="Google Shape;415;p21"/>
          <p:cNvSpPr txBox="1"/>
          <p:nvPr>
            <p:ph type="ctrTitle"/>
          </p:nvPr>
        </p:nvSpPr>
        <p:spPr>
          <a:xfrm>
            <a:off x="5927150" y="359450"/>
            <a:ext cx="2503800" cy="1335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b="0"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416" name="Google Shape;416;p21"/>
          <p:cNvGrpSpPr/>
          <p:nvPr/>
        </p:nvGrpSpPr>
        <p:grpSpPr>
          <a:xfrm>
            <a:off x="-90599" y="149679"/>
            <a:ext cx="627300" cy="1446850"/>
            <a:chOff x="6656382" y="-78921"/>
            <a:chExt cx="627300" cy="1446850"/>
          </a:xfrm>
        </p:grpSpPr>
        <p:sp>
          <p:nvSpPr>
            <p:cNvPr id="417" name="Google Shape;417;p21"/>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1"/>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1"/>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1"/>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1"/>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1"/>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1"/>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1"/>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1"/>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1"/>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1"/>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1"/>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1"/>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1"/>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1"/>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1"/>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1"/>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1"/>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_1">
    <p:spTree>
      <p:nvGrpSpPr>
        <p:cNvPr id="435" name="Shape 435"/>
        <p:cNvGrpSpPr/>
        <p:nvPr/>
      </p:nvGrpSpPr>
      <p:grpSpPr>
        <a:xfrm>
          <a:off x="0" y="0"/>
          <a:ext cx="0" cy="0"/>
          <a:chOff x="0" y="0"/>
          <a:chExt cx="0" cy="0"/>
        </a:xfrm>
      </p:grpSpPr>
      <p:sp>
        <p:nvSpPr>
          <p:cNvPr id="436" name="Google Shape;436;p22"/>
          <p:cNvSpPr txBox="1"/>
          <p:nvPr>
            <p:ph idx="1" type="subTitle"/>
          </p:nvPr>
        </p:nvSpPr>
        <p:spPr>
          <a:xfrm>
            <a:off x="720050" y="3787660"/>
            <a:ext cx="2154000" cy="754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lvl1pPr>
            <a:lvl2pPr lvl="1" rtl="0" algn="ctr">
              <a:lnSpc>
                <a:spcPct val="100000"/>
              </a:lnSpc>
              <a:spcBef>
                <a:spcPts val="1600"/>
              </a:spcBef>
              <a:spcAft>
                <a:spcPts val="0"/>
              </a:spcAft>
              <a:buNone/>
              <a:defRPr sz="1200"/>
            </a:lvl2pPr>
            <a:lvl3pPr lvl="2" rtl="0" algn="ctr">
              <a:lnSpc>
                <a:spcPct val="100000"/>
              </a:lnSpc>
              <a:spcBef>
                <a:spcPts val="1600"/>
              </a:spcBef>
              <a:spcAft>
                <a:spcPts val="0"/>
              </a:spcAft>
              <a:buNone/>
              <a:defRPr sz="1200"/>
            </a:lvl3pPr>
            <a:lvl4pPr lvl="3" rtl="0" algn="ctr">
              <a:lnSpc>
                <a:spcPct val="100000"/>
              </a:lnSpc>
              <a:spcBef>
                <a:spcPts val="1600"/>
              </a:spcBef>
              <a:spcAft>
                <a:spcPts val="0"/>
              </a:spcAft>
              <a:buNone/>
              <a:defRPr sz="1200"/>
            </a:lvl4pPr>
            <a:lvl5pPr lvl="4" rtl="0" algn="ctr">
              <a:lnSpc>
                <a:spcPct val="100000"/>
              </a:lnSpc>
              <a:spcBef>
                <a:spcPts val="1600"/>
              </a:spcBef>
              <a:spcAft>
                <a:spcPts val="0"/>
              </a:spcAft>
              <a:buNone/>
              <a:defRPr sz="1200"/>
            </a:lvl5pPr>
            <a:lvl6pPr lvl="5" rtl="0" algn="ctr">
              <a:lnSpc>
                <a:spcPct val="100000"/>
              </a:lnSpc>
              <a:spcBef>
                <a:spcPts val="1600"/>
              </a:spcBef>
              <a:spcAft>
                <a:spcPts val="0"/>
              </a:spcAft>
              <a:buNone/>
              <a:defRPr sz="1200"/>
            </a:lvl6pPr>
            <a:lvl7pPr lvl="6" rtl="0" algn="ctr">
              <a:lnSpc>
                <a:spcPct val="100000"/>
              </a:lnSpc>
              <a:spcBef>
                <a:spcPts val="1600"/>
              </a:spcBef>
              <a:spcAft>
                <a:spcPts val="0"/>
              </a:spcAft>
              <a:buNone/>
              <a:defRPr sz="1200"/>
            </a:lvl7pPr>
            <a:lvl8pPr lvl="7" rtl="0" algn="ctr">
              <a:lnSpc>
                <a:spcPct val="100000"/>
              </a:lnSpc>
              <a:spcBef>
                <a:spcPts val="1600"/>
              </a:spcBef>
              <a:spcAft>
                <a:spcPts val="0"/>
              </a:spcAft>
              <a:buNone/>
              <a:defRPr sz="1200"/>
            </a:lvl8pPr>
            <a:lvl9pPr lvl="8" rtl="0" algn="ctr">
              <a:lnSpc>
                <a:spcPct val="100000"/>
              </a:lnSpc>
              <a:spcBef>
                <a:spcPts val="1600"/>
              </a:spcBef>
              <a:spcAft>
                <a:spcPts val="1600"/>
              </a:spcAft>
              <a:buNone/>
              <a:defRPr sz="1200"/>
            </a:lvl9pPr>
          </a:lstStyle>
          <a:p/>
        </p:txBody>
      </p:sp>
      <p:sp>
        <p:nvSpPr>
          <p:cNvPr id="437" name="Google Shape;437;p22"/>
          <p:cNvSpPr txBox="1"/>
          <p:nvPr>
            <p:ph idx="2" type="subTitle"/>
          </p:nvPr>
        </p:nvSpPr>
        <p:spPr>
          <a:xfrm>
            <a:off x="3494960" y="3787660"/>
            <a:ext cx="2154000" cy="754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lvl1pPr>
            <a:lvl2pPr lvl="1" rtl="0" algn="ctr">
              <a:lnSpc>
                <a:spcPct val="100000"/>
              </a:lnSpc>
              <a:spcBef>
                <a:spcPts val="1600"/>
              </a:spcBef>
              <a:spcAft>
                <a:spcPts val="0"/>
              </a:spcAft>
              <a:buNone/>
              <a:defRPr sz="1200"/>
            </a:lvl2pPr>
            <a:lvl3pPr lvl="2" rtl="0" algn="ctr">
              <a:lnSpc>
                <a:spcPct val="100000"/>
              </a:lnSpc>
              <a:spcBef>
                <a:spcPts val="1600"/>
              </a:spcBef>
              <a:spcAft>
                <a:spcPts val="0"/>
              </a:spcAft>
              <a:buNone/>
              <a:defRPr sz="1200"/>
            </a:lvl3pPr>
            <a:lvl4pPr lvl="3" rtl="0" algn="ctr">
              <a:lnSpc>
                <a:spcPct val="100000"/>
              </a:lnSpc>
              <a:spcBef>
                <a:spcPts val="1600"/>
              </a:spcBef>
              <a:spcAft>
                <a:spcPts val="0"/>
              </a:spcAft>
              <a:buNone/>
              <a:defRPr sz="1200"/>
            </a:lvl4pPr>
            <a:lvl5pPr lvl="4" rtl="0" algn="ctr">
              <a:lnSpc>
                <a:spcPct val="100000"/>
              </a:lnSpc>
              <a:spcBef>
                <a:spcPts val="1600"/>
              </a:spcBef>
              <a:spcAft>
                <a:spcPts val="0"/>
              </a:spcAft>
              <a:buNone/>
              <a:defRPr sz="1200"/>
            </a:lvl5pPr>
            <a:lvl6pPr lvl="5" rtl="0" algn="ctr">
              <a:lnSpc>
                <a:spcPct val="100000"/>
              </a:lnSpc>
              <a:spcBef>
                <a:spcPts val="1600"/>
              </a:spcBef>
              <a:spcAft>
                <a:spcPts val="0"/>
              </a:spcAft>
              <a:buNone/>
              <a:defRPr sz="1200"/>
            </a:lvl6pPr>
            <a:lvl7pPr lvl="6" rtl="0" algn="ctr">
              <a:lnSpc>
                <a:spcPct val="100000"/>
              </a:lnSpc>
              <a:spcBef>
                <a:spcPts val="1600"/>
              </a:spcBef>
              <a:spcAft>
                <a:spcPts val="0"/>
              </a:spcAft>
              <a:buNone/>
              <a:defRPr sz="1200"/>
            </a:lvl7pPr>
            <a:lvl8pPr lvl="7" rtl="0" algn="ctr">
              <a:lnSpc>
                <a:spcPct val="100000"/>
              </a:lnSpc>
              <a:spcBef>
                <a:spcPts val="1600"/>
              </a:spcBef>
              <a:spcAft>
                <a:spcPts val="0"/>
              </a:spcAft>
              <a:buNone/>
              <a:defRPr sz="1200"/>
            </a:lvl8pPr>
            <a:lvl9pPr lvl="8" rtl="0" algn="ctr">
              <a:lnSpc>
                <a:spcPct val="100000"/>
              </a:lnSpc>
              <a:spcBef>
                <a:spcPts val="1600"/>
              </a:spcBef>
              <a:spcAft>
                <a:spcPts val="1600"/>
              </a:spcAft>
              <a:buNone/>
              <a:defRPr sz="1200"/>
            </a:lvl9pPr>
          </a:lstStyle>
          <a:p/>
        </p:txBody>
      </p:sp>
      <p:sp>
        <p:nvSpPr>
          <p:cNvPr id="438" name="Google Shape;438;p22"/>
          <p:cNvSpPr txBox="1"/>
          <p:nvPr>
            <p:ph idx="3" type="subTitle"/>
          </p:nvPr>
        </p:nvSpPr>
        <p:spPr>
          <a:xfrm>
            <a:off x="6279600" y="3787660"/>
            <a:ext cx="2154000" cy="754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lvl1pPr>
            <a:lvl2pPr lvl="1" rtl="0" algn="ctr">
              <a:lnSpc>
                <a:spcPct val="100000"/>
              </a:lnSpc>
              <a:spcBef>
                <a:spcPts val="1600"/>
              </a:spcBef>
              <a:spcAft>
                <a:spcPts val="0"/>
              </a:spcAft>
              <a:buNone/>
              <a:defRPr sz="1200"/>
            </a:lvl2pPr>
            <a:lvl3pPr lvl="2" rtl="0" algn="ctr">
              <a:lnSpc>
                <a:spcPct val="100000"/>
              </a:lnSpc>
              <a:spcBef>
                <a:spcPts val="1600"/>
              </a:spcBef>
              <a:spcAft>
                <a:spcPts val="0"/>
              </a:spcAft>
              <a:buNone/>
              <a:defRPr sz="1200"/>
            </a:lvl3pPr>
            <a:lvl4pPr lvl="3" rtl="0" algn="ctr">
              <a:lnSpc>
                <a:spcPct val="100000"/>
              </a:lnSpc>
              <a:spcBef>
                <a:spcPts val="1600"/>
              </a:spcBef>
              <a:spcAft>
                <a:spcPts val="0"/>
              </a:spcAft>
              <a:buNone/>
              <a:defRPr sz="1200"/>
            </a:lvl4pPr>
            <a:lvl5pPr lvl="4" rtl="0" algn="ctr">
              <a:lnSpc>
                <a:spcPct val="100000"/>
              </a:lnSpc>
              <a:spcBef>
                <a:spcPts val="1600"/>
              </a:spcBef>
              <a:spcAft>
                <a:spcPts val="0"/>
              </a:spcAft>
              <a:buNone/>
              <a:defRPr sz="1200"/>
            </a:lvl5pPr>
            <a:lvl6pPr lvl="5" rtl="0" algn="ctr">
              <a:lnSpc>
                <a:spcPct val="100000"/>
              </a:lnSpc>
              <a:spcBef>
                <a:spcPts val="1600"/>
              </a:spcBef>
              <a:spcAft>
                <a:spcPts val="0"/>
              </a:spcAft>
              <a:buNone/>
              <a:defRPr sz="1200"/>
            </a:lvl6pPr>
            <a:lvl7pPr lvl="6" rtl="0" algn="ctr">
              <a:lnSpc>
                <a:spcPct val="100000"/>
              </a:lnSpc>
              <a:spcBef>
                <a:spcPts val="1600"/>
              </a:spcBef>
              <a:spcAft>
                <a:spcPts val="0"/>
              </a:spcAft>
              <a:buNone/>
              <a:defRPr sz="1200"/>
            </a:lvl7pPr>
            <a:lvl8pPr lvl="7" rtl="0" algn="ctr">
              <a:lnSpc>
                <a:spcPct val="100000"/>
              </a:lnSpc>
              <a:spcBef>
                <a:spcPts val="1600"/>
              </a:spcBef>
              <a:spcAft>
                <a:spcPts val="0"/>
              </a:spcAft>
              <a:buNone/>
              <a:defRPr sz="1200"/>
            </a:lvl8pPr>
            <a:lvl9pPr lvl="8" rtl="0" algn="ctr">
              <a:lnSpc>
                <a:spcPct val="100000"/>
              </a:lnSpc>
              <a:spcBef>
                <a:spcPts val="1600"/>
              </a:spcBef>
              <a:spcAft>
                <a:spcPts val="1600"/>
              </a:spcAft>
              <a:buNone/>
              <a:defRPr sz="1200"/>
            </a:lvl9pPr>
          </a:lstStyle>
          <a:p/>
        </p:txBody>
      </p:sp>
      <p:sp>
        <p:nvSpPr>
          <p:cNvPr id="439" name="Google Shape;439;p22"/>
          <p:cNvSpPr txBox="1"/>
          <p:nvPr>
            <p:ph idx="4" type="subTitle"/>
          </p:nvPr>
        </p:nvSpPr>
        <p:spPr>
          <a:xfrm>
            <a:off x="720050" y="3352050"/>
            <a:ext cx="2154000" cy="473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3000">
                <a:latin typeface="Barlow Semi Condensed SemiBold"/>
                <a:ea typeface="Barlow Semi Condensed SemiBold"/>
                <a:cs typeface="Barlow Semi Condensed SemiBold"/>
                <a:sym typeface="Barlow Semi Condensed SemiBold"/>
              </a:defRPr>
            </a:lvl1pPr>
            <a:lvl2pPr lvl="1"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2pPr>
            <a:lvl3pPr lvl="2"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3pPr>
            <a:lvl4pPr lvl="3"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4pPr>
            <a:lvl5pPr lvl="4"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5pPr>
            <a:lvl6pPr lvl="5"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6pPr>
            <a:lvl7pPr lvl="6"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7pPr>
            <a:lvl8pPr lvl="7"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8pPr>
            <a:lvl9pPr lvl="8" rtl="0" algn="ctr">
              <a:lnSpc>
                <a:spcPct val="100000"/>
              </a:lnSpc>
              <a:spcBef>
                <a:spcPts val="1600"/>
              </a:spcBef>
              <a:spcAft>
                <a:spcPts val="1600"/>
              </a:spcAft>
              <a:buNone/>
              <a:defRPr sz="3000">
                <a:latin typeface="Barlow Semi Condensed SemiBold"/>
                <a:ea typeface="Barlow Semi Condensed SemiBold"/>
                <a:cs typeface="Barlow Semi Condensed SemiBold"/>
                <a:sym typeface="Barlow Semi Condensed SemiBold"/>
              </a:defRPr>
            </a:lvl9pPr>
          </a:lstStyle>
          <a:p/>
        </p:txBody>
      </p:sp>
      <p:sp>
        <p:nvSpPr>
          <p:cNvPr id="440" name="Google Shape;440;p22"/>
          <p:cNvSpPr txBox="1"/>
          <p:nvPr>
            <p:ph idx="5" type="subTitle"/>
          </p:nvPr>
        </p:nvSpPr>
        <p:spPr>
          <a:xfrm>
            <a:off x="3494961" y="3352050"/>
            <a:ext cx="2154000" cy="473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3000">
                <a:latin typeface="Barlow Semi Condensed SemiBold"/>
                <a:ea typeface="Barlow Semi Condensed SemiBold"/>
                <a:cs typeface="Barlow Semi Condensed SemiBold"/>
                <a:sym typeface="Barlow Semi Condensed SemiBold"/>
              </a:defRPr>
            </a:lvl1pPr>
            <a:lvl2pPr lvl="1"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2pPr>
            <a:lvl3pPr lvl="2"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3pPr>
            <a:lvl4pPr lvl="3"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4pPr>
            <a:lvl5pPr lvl="4"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5pPr>
            <a:lvl6pPr lvl="5"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6pPr>
            <a:lvl7pPr lvl="6"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7pPr>
            <a:lvl8pPr lvl="7"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8pPr>
            <a:lvl9pPr lvl="8" rtl="0" algn="ctr">
              <a:lnSpc>
                <a:spcPct val="100000"/>
              </a:lnSpc>
              <a:spcBef>
                <a:spcPts val="1600"/>
              </a:spcBef>
              <a:spcAft>
                <a:spcPts val="1600"/>
              </a:spcAft>
              <a:buNone/>
              <a:defRPr sz="3000">
                <a:latin typeface="Barlow Semi Condensed SemiBold"/>
                <a:ea typeface="Barlow Semi Condensed SemiBold"/>
                <a:cs typeface="Barlow Semi Condensed SemiBold"/>
                <a:sym typeface="Barlow Semi Condensed SemiBold"/>
              </a:defRPr>
            </a:lvl9pPr>
          </a:lstStyle>
          <a:p/>
        </p:txBody>
      </p:sp>
      <p:sp>
        <p:nvSpPr>
          <p:cNvPr id="441" name="Google Shape;441;p22"/>
          <p:cNvSpPr txBox="1"/>
          <p:nvPr>
            <p:ph idx="6" type="subTitle"/>
          </p:nvPr>
        </p:nvSpPr>
        <p:spPr>
          <a:xfrm>
            <a:off x="6279602" y="3352050"/>
            <a:ext cx="2154000" cy="473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3000">
                <a:latin typeface="Barlow Semi Condensed SemiBold"/>
                <a:ea typeface="Barlow Semi Condensed SemiBold"/>
                <a:cs typeface="Barlow Semi Condensed SemiBold"/>
                <a:sym typeface="Barlow Semi Condensed SemiBold"/>
              </a:defRPr>
            </a:lvl1pPr>
            <a:lvl2pPr lvl="1"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2pPr>
            <a:lvl3pPr lvl="2"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3pPr>
            <a:lvl4pPr lvl="3"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4pPr>
            <a:lvl5pPr lvl="4"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5pPr>
            <a:lvl6pPr lvl="5"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6pPr>
            <a:lvl7pPr lvl="6"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7pPr>
            <a:lvl8pPr lvl="7"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8pPr>
            <a:lvl9pPr lvl="8" rtl="0" algn="ctr">
              <a:lnSpc>
                <a:spcPct val="100000"/>
              </a:lnSpc>
              <a:spcBef>
                <a:spcPts val="1600"/>
              </a:spcBef>
              <a:spcAft>
                <a:spcPts val="1600"/>
              </a:spcAft>
              <a:buNone/>
              <a:defRPr sz="3000">
                <a:latin typeface="Barlow Semi Condensed SemiBold"/>
                <a:ea typeface="Barlow Semi Condensed SemiBold"/>
                <a:cs typeface="Barlow Semi Condensed SemiBold"/>
                <a:sym typeface="Barlow Semi Condensed SemiBold"/>
              </a:defRPr>
            </a:lvl9pPr>
          </a:lstStyle>
          <a:p/>
        </p:txBody>
      </p:sp>
      <p:sp>
        <p:nvSpPr>
          <p:cNvPr id="442" name="Google Shape;442;p22"/>
          <p:cNvSpPr txBox="1"/>
          <p:nvPr>
            <p:ph idx="7" type="subTitle"/>
          </p:nvPr>
        </p:nvSpPr>
        <p:spPr>
          <a:xfrm>
            <a:off x="720050" y="2240837"/>
            <a:ext cx="2154000" cy="754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lvl1pPr>
            <a:lvl2pPr lvl="1" rtl="0" algn="ctr">
              <a:lnSpc>
                <a:spcPct val="100000"/>
              </a:lnSpc>
              <a:spcBef>
                <a:spcPts val="1600"/>
              </a:spcBef>
              <a:spcAft>
                <a:spcPts val="0"/>
              </a:spcAft>
              <a:buNone/>
              <a:defRPr sz="1200"/>
            </a:lvl2pPr>
            <a:lvl3pPr lvl="2" rtl="0" algn="ctr">
              <a:lnSpc>
                <a:spcPct val="100000"/>
              </a:lnSpc>
              <a:spcBef>
                <a:spcPts val="1600"/>
              </a:spcBef>
              <a:spcAft>
                <a:spcPts val="0"/>
              </a:spcAft>
              <a:buNone/>
              <a:defRPr sz="1200"/>
            </a:lvl3pPr>
            <a:lvl4pPr lvl="3" rtl="0" algn="ctr">
              <a:lnSpc>
                <a:spcPct val="100000"/>
              </a:lnSpc>
              <a:spcBef>
                <a:spcPts val="1600"/>
              </a:spcBef>
              <a:spcAft>
                <a:spcPts val="0"/>
              </a:spcAft>
              <a:buNone/>
              <a:defRPr sz="1200"/>
            </a:lvl4pPr>
            <a:lvl5pPr lvl="4" rtl="0" algn="ctr">
              <a:lnSpc>
                <a:spcPct val="100000"/>
              </a:lnSpc>
              <a:spcBef>
                <a:spcPts val="1600"/>
              </a:spcBef>
              <a:spcAft>
                <a:spcPts val="0"/>
              </a:spcAft>
              <a:buNone/>
              <a:defRPr sz="1200"/>
            </a:lvl5pPr>
            <a:lvl6pPr lvl="5" rtl="0" algn="ctr">
              <a:lnSpc>
                <a:spcPct val="100000"/>
              </a:lnSpc>
              <a:spcBef>
                <a:spcPts val="1600"/>
              </a:spcBef>
              <a:spcAft>
                <a:spcPts val="0"/>
              </a:spcAft>
              <a:buNone/>
              <a:defRPr sz="1200"/>
            </a:lvl6pPr>
            <a:lvl7pPr lvl="6" rtl="0" algn="ctr">
              <a:lnSpc>
                <a:spcPct val="100000"/>
              </a:lnSpc>
              <a:spcBef>
                <a:spcPts val="1600"/>
              </a:spcBef>
              <a:spcAft>
                <a:spcPts val="0"/>
              </a:spcAft>
              <a:buNone/>
              <a:defRPr sz="1200"/>
            </a:lvl7pPr>
            <a:lvl8pPr lvl="7" rtl="0" algn="ctr">
              <a:lnSpc>
                <a:spcPct val="100000"/>
              </a:lnSpc>
              <a:spcBef>
                <a:spcPts val="1600"/>
              </a:spcBef>
              <a:spcAft>
                <a:spcPts val="0"/>
              </a:spcAft>
              <a:buNone/>
              <a:defRPr sz="1200"/>
            </a:lvl8pPr>
            <a:lvl9pPr lvl="8" rtl="0" algn="ctr">
              <a:lnSpc>
                <a:spcPct val="100000"/>
              </a:lnSpc>
              <a:spcBef>
                <a:spcPts val="1600"/>
              </a:spcBef>
              <a:spcAft>
                <a:spcPts val="1600"/>
              </a:spcAft>
              <a:buNone/>
              <a:defRPr sz="1200"/>
            </a:lvl9pPr>
          </a:lstStyle>
          <a:p/>
        </p:txBody>
      </p:sp>
      <p:sp>
        <p:nvSpPr>
          <p:cNvPr id="443" name="Google Shape;443;p22"/>
          <p:cNvSpPr txBox="1"/>
          <p:nvPr>
            <p:ph idx="8" type="subTitle"/>
          </p:nvPr>
        </p:nvSpPr>
        <p:spPr>
          <a:xfrm>
            <a:off x="3494960" y="2240837"/>
            <a:ext cx="2154000" cy="754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lvl1pPr>
            <a:lvl2pPr lvl="1" rtl="0" algn="ctr">
              <a:lnSpc>
                <a:spcPct val="100000"/>
              </a:lnSpc>
              <a:spcBef>
                <a:spcPts val="1600"/>
              </a:spcBef>
              <a:spcAft>
                <a:spcPts val="0"/>
              </a:spcAft>
              <a:buNone/>
              <a:defRPr sz="1200"/>
            </a:lvl2pPr>
            <a:lvl3pPr lvl="2" rtl="0" algn="ctr">
              <a:lnSpc>
                <a:spcPct val="100000"/>
              </a:lnSpc>
              <a:spcBef>
                <a:spcPts val="1600"/>
              </a:spcBef>
              <a:spcAft>
                <a:spcPts val="0"/>
              </a:spcAft>
              <a:buNone/>
              <a:defRPr sz="1200"/>
            </a:lvl3pPr>
            <a:lvl4pPr lvl="3" rtl="0" algn="ctr">
              <a:lnSpc>
                <a:spcPct val="100000"/>
              </a:lnSpc>
              <a:spcBef>
                <a:spcPts val="1600"/>
              </a:spcBef>
              <a:spcAft>
                <a:spcPts val="0"/>
              </a:spcAft>
              <a:buNone/>
              <a:defRPr sz="1200"/>
            </a:lvl4pPr>
            <a:lvl5pPr lvl="4" rtl="0" algn="ctr">
              <a:lnSpc>
                <a:spcPct val="100000"/>
              </a:lnSpc>
              <a:spcBef>
                <a:spcPts val="1600"/>
              </a:spcBef>
              <a:spcAft>
                <a:spcPts val="0"/>
              </a:spcAft>
              <a:buNone/>
              <a:defRPr sz="1200"/>
            </a:lvl5pPr>
            <a:lvl6pPr lvl="5" rtl="0" algn="ctr">
              <a:lnSpc>
                <a:spcPct val="100000"/>
              </a:lnSpc>
              <a:spcBef>
                <a:spcPts val="1600"/>
              </a:spcBef>
              <a:spcAft>
                <a:spcPts val="0"/>
              </a:spcAft>
              <a:buNone/>
              <a:defRPr sz="1200"/>
            </a:lvl6pPr>
            <a:lvl7pPr lvl="6" rtl="0" algn="ctr">
              <a:lnSpc>
                <a:spcPct val="100000"/>
              </a:lnSpc>
              <a:spcBef>
                <a:spcPts val="1600"/>
              </a:spcBef>
              <a:spcAft>
                <a:spcPts val="0"/>
              </a:spcAft>
              <a:buNone/>
              <a:defRPr sz="1200"/>
            </a:lvl7pPr>
            <a:lvl8pPr lvl="7" rtl="0" algn="ctr">
              <a:lnSpc>
                <a:spcPct val="100000"/>
              </a:lnSpc>
              <a:spcBef>
                <a:spcPts val="1600"/>
              </a:spcBef>
              <a:spcAft>
                <a:spcPts val="0"/>
              </a:spcAft>
              <a:buNone/>
              <a:defRPr sz="1200"/>
            </a:lvl8pPr>
            <a:lvl9pPr lvl="8" rtl="0" algn="ctr">
              <a:lnSpc>
                <a:spcPct val="100000"/>
              </a:lnSpc>
              <a:spcBef>
                <a:spcPts val="1600"/>
              </a:spcBef>
              <a:spcAft>
                <a:spcPts val="1600"/>
              </a:spcAft>
              <a:buNone/>
              <a:defRPr sz="1200"/>
            </a:lvl9pPr>
          </a:lstStyle>
          <a:p/>
        </p:txBody>
      </p:sp>
      <p:sp>
        <p:nvSpPr>
          <p:cNvPr id="444" name="Google Shape;444;p22"/>
          <p:cNvSpPr txBox="1"/>
          <p:nvPr>
            <p:ph idx="9" type="subTitle"/>
          </p:nvPr>
        </p:nvSpPr>
        <p:spPr>
          <a:xfrm>
            <a:off x="6279600" y="2240837"/>
            <a:ext cx="2154000" cy="754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lvl1pPr>
            <a:lvl2pPr lvl="1" rtl="0" algn="ctr">
              <a:lnSpc>
                <a:spcPct val="100000"/>
              </a:lnSpc>
              <a:spcBef>
                <a:spcPts val="1600"/>
              </a:spcBef>
              <a:spcAft>
                <a:spcPts val="0"/>
              </a:spcAft>
              <a:buNone/>
              <a:defRPr sz="1200"/>
            </a:lvl2pPr>
            <a:lvl3pPr lvl="2" rtl="0" algn="ctr">
              <a:lnSpc>
                <a:spcPct val="100000"/>
              </a:lnSpc>
              <a:spcBef>
                <a:spcPts val="1600"/>
              </a:spcBef>
              <a:spcAft>
                <a:spcPts val="0"/>
              </a:spcAft>
              <a:buNone/>
              <a:defRPr sz="1200"/>
            </a:lvl3pPr>
            <a:lvl4pPr lvl="3" rtl="0" algn="ctr">
              <a:lnSpc>
                <a:spcPct val="100000"/>
              </a:lnSpc>
              <a:spcBef>
                <a:spcPts val="1600"/>
              </a:spcBef>
              <a:spcAft>
                <a:spcPts val="0"/>
              </a:spcAft>
              <a:buNone/>
              <a:defRPr sz="1200"/>
            </a:lvl4pPr>
            <a:lvl5pPr lvl="4" rtl="0" algn="ctr">
              <a:lnSpc>
                <a:spcPct val="100000"/>
              </a:lnSpc>
              <a:spcBef>
                <a:spcPts val="1600"/>
              </a:spcBef>
              <a:spcAft>
                <a:spcPts val="0"/>
              </a:spcAft>
              <a:buNone/>
              <a:defRPr sz="1200"/>
            </a:lvl5pPr>
            <a:lvl6pPr lvl="5" rtl="0" algn="ctr">
              <a:lnSpc>
                <a:spcPct val="100000"/>
              </a:lnSpc>
              <a:spcBef>
                <a:spcPts val="1600"/>
              </a:spcBef>
              <a:spcAft>
                <a:spcPts val="0"/>
              </a:spcAft>
              <a:buNone/>
              <a:defRPr sz="1200"/>
            </a:lvl6pPr>
            <a:lvl7pPr lvl="6" rtl="0" algn="ctr">
              <a:lnSpc>
                <a:spcPct val="100000"/>
              </a:lnSpc>
              <a:spcBef>
                <a:spcPts val="1600"/>
              </a:spcBef>
              <a:spcAft>
                <a:spcPts val="0"/>
              </a:spcAft>
              <a:buNone/>
              <a:defRPr sz="1200"/>
            </a:lvl7pPr>
            <a:lvl8pPr lvl="7" rtl="0" algn="ctr">
              <a:lnSpc>
                <a:spcPct val="100000"/>
              </a:lnSpc>
              <a:spcBef>
                <a:spcPts val="1600"/>
              </a:spcBef>
              <a:spcAft>
                <a:spcPts val="0"/>
              </a:spcAft>
              <a:buNone/>
              <a:defRPr sz="1200"/>
            </a:lvl8pPr>
            <a:lvl9pPr lvl="8" rtl="0" algn="ctr">
              <a:lnSpc>
                <a:spcPct val="100000"/>
              </a:lnSpc>
              <a:spcBef>
                <a:spcPts val="1600"/>
              </a:spcBef>
              <a:spcAft>
                <a:spcPts val="1600"/>
              </a:spcAft>
              <a:buNone/>
              <a:defRPr sz="1200"/>
            </a:lvl9pPr>
          </a:lstStyle>
          <a:p/>
        </p:txBody>
      </p:sp>
      <p:sp>
        <p:nvSpPr>
          <p:cNvPr id="445" name="Google Shape;445;p22"/>
          <p:cNvSpPr txBox="1"/>
          <p:nvPr>
            <p:ph idx="13" type="subTitle"/>
          </p:nvPr>
        </p:nvSpPr>
        <p:spPr>
          <a:xfrm>
            <a:off x="720050" y="1805213"/>
            <a:ext cx="2154000" cy="473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3000">
                <a:latin typeface="Barlow Semi Condensed SemiBold"/>
                <a:ea typeface="Barlow Semi Condensed SemiBold"/>
                <a:cs typeface="Barlow Semi Condensed SemiBold"/>
                <a:sym typeface="Barlow Semi Condensed SemiBold"/>
              </a:defRPr>
            </a:lvl1pPr>
            <a:lvl2pPr lvl="1"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2pPr>
            <a:lvl3pPr lvl="2"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3pPr>
            <a:lvl4pPr lvl="3"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4pPr>
            <a:lvl5pPr lvl="4"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5pPr>
            <a:lvl6pPr lvl="5"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6pPr>
            <a:lvl7pPr lvl="6"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7pPr>
            <a:lvl8pPr lvl="7"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8pPr>
            <a:lvl9pPr lvl="8" rtl="0" algn="ctr">
              <a:lnSpc>
                <a:spcPct val="100000"/>
              </a:lnSpc>
              <a:spcBef>
                <a:spcPts val="1600"/>
              </a:spcBef>
              <a:spcAft>
                <a:spcPts val="1600"/>
              </a:spcAft>
              <a:buNone/>
              <a:defRPr sz="3000">
                <a:latin typeface="Barlow Semi Condensed SemiBold"/>
                <a:ea typeface="Barlow Semi Condensed SemiBold"/>
                <a:cs typeface="Barlow Semi Condensed SemiBold"/>
                <a:sym typeface="Barlow Semi Condensed SemiBold"/>
              </a:defRPr>
            </a:lvl9pPr>
          </a:lstStyle>
          <a:p/>
        </p:txBody>
      </p:sp>
      <p:sp>
        <p:nvSpPr>
          <p:cNvPr id="446" name="Google Shape;446;p22"/>
          <p:cNvSpPr txBox="1"/>
          <p:nvPr>
            <p:ph idx="14" type="subTitle"/>
          </p:nvPr>
        </p:nvSpPr>
        <p:spPr>
          <a:xfrm>
            <a:off x="3494961" y="1805213"/>
            <a:ext cx="2154000" cy="473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3000">
                <a:latin typeface="Barlow Semi Condensed SemiBold"/>
                <a:ea typeface="Barlow Semi Condensed SemiBold"/>
                <a:cs typeface="Barlow Semi Condensed SemiBold"/>
                <a:sym typeface="Barlow Semi Condensed SemiBold"/>
              </a:defRPr>
            </a:lvl1pPr>
            <a:lvl2pPr lvl="1"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2pPr>
            <a:lvl3pPr lvl="2"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3pPr>
            <a:lvl4pPr lvl="3"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4pPr>
            <a:lvl5pPr lvl="4"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5pPr>
            <a:lvl6pPr lvl="5"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6pPr>
            <a:lvl7pPr lvl="6"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7pPr>
            <a:lvl8pPr lvl="7"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8pPr>
            <a:lvl9pPr lvl="8" rtl="0" algn="ctr">
              <a:lnSpc>
                <a:spcPct val="100000"/>
              </a:lnSpc>
              <a:spcBef>
                <a:spcPts val="1600"/>
              </a:spcBef>
              <a:spcAft>
                <a:spcPts val="1600"/>
              </a:spcAft>
              <a:buNone/>
              <a:defRPr sz="3000">
                <a:latin typeface="Barlow Semi Condensed SemiBold"/>
                <a:ea typeface="Barlow Semi Condensed SemiBold"/>
                <a:cs typeface="Barlow Semi Condensed SemiBold"/>
                <a:sym typeface="Barlow Semi Condensed SemiBold"/>
              </a:defRPr>
            </a:lvl9pPr>
          </a:lstStyle>
          <a:p/>
        </p:txBody>
      </p:sp>
      <p:sp>
        <p:nvSpPr>
          <p:cNvPr id="447" name="Google Shape;447;p22"/>
          <p:cNvSpPr txBox="1"/>
          <p:nvPr>
            <p:ph idx="15" type="subTitle"/>
          </p:nvPr>
        </p:nvSpPr>
        <p:spPr>
          <a:xfrm>
            <a:off x="6279602" y="1805213"/>
            <a:ext cx="2154000" cy="473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3000">
                <a:latin typeface="Barlow Semi Condensed SemiBold"/>
                <a:ea typeface="Barlow Semi Condensed SemiBold"/>
                <a:cs typeface="Barlow Semi Condensed SemiBold"/>
                <a:sym typeface="Barlow Semi Condensed SemiBold"/>
              </a:defRPr>
            </a:lvl1pPr>
            <a:lvl2pPr lvl="1"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2pPr>
            <a:lvl3pPr lvl="2"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3pPr>
            <a:lvl4pPr lvl="3"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4pPr>
            <a:lvl5pPr lvl="4"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5pPr>
            <a:lvl6pPr lvl="5"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6pPr>
            <a:lvl7pPr lvl="6"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7pPr>
            <a:lvl8pPr lvl="7"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8pPr>
            <a:lvl9pPr lvl="8" rtl="0" algn="ctr">
              <a:lnSpc>
                <a:spcPct val="100000"/>
              </a:lnSpc>
              <a:spcBef>
                <a:spcPts val="1600"/>
              </a:spcBef>
              <a:spcAft>
                <a:spcPts val="1600"/>
              </a:spcAft>
              <a:buNone/>
              <a:defRPr sz="3000">
                <a:latin typeface="Barlow Semi Condensed SemiBold"/>
                <a:ea typeface="Barlow Semi Condensed SemiBold"/>
                <a:cs typeface="Barlow Semi Condensed SemiBold"/>
                <a:sym typeface="Barlow Semi Condensed SemiBold"/>
              </a:defRPr>
            </a:lvl9pPr>
          </a:lstStyle>
          <a:p/>
        </p:txBody>
      </p:sp>
      <p:sp>
        <p:nvSpPr>
          <p:cNvPr id="448" name="Google Shape;448;p22"/>
          <p:cNvSpPr txBox="1"/>
          <p:nvPr>
            <p:ph type="ctrTitle"/>
          </p:nvPr>
        </p:nvSpPr>
        <p:spPr>
          <a:xfrm>
            <a:off x="720050" y="359450"/>
            <a:ext cx="3214200" cy="834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p:cSld name="SECTION_HEADER_1">
    <p:spTree>
      <p:nvGrpSpPr>
        <p:cNvPr id="449" name="Shape 449"/>
        <p:cNvGrpSpPr/>
        <p:nvPr/>
      </p:nvGrpSpPr>
      <p:grpSpPr>
        <a:xfrm>
          <a:off x="0" y="0"/>
          <a:ext cx="0" cy="0"/>
          <a:chOff x="0" y="0"/>
          <a:chExt cx="0" cy="0"/>
        </a:xfrm>
      </p:grpSpPr>
      <p:sp>
        <p:nvSpPr>
          <p:cNvPr id="450" name="Google Shape;450;p23"/>
          <p:cNvSpPr txBox="1"/>
          <p:nvPr>
            <p:ph type="title"/>
          </p:nvPr>
        </p:nvSpPr>
        <p:spPr>
          <a:xfrm>
            <a:off x="1795350" y="1724550"/>
            <a:ext cx="5553300" cy="1694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41294A"/>
              </a:buClr>
              <a:buSzPts val="4200"/>
              <a:buNone/>
              <a:defRPr sz="4800"/>
            </a:lvl1pPr>
            <a:lvl2pPr lvl="1" rtl="0" algn="ctr">
              <a:spcBef>
                <a:spcPts val="0"/>
              </a:spcBef>
              <a:spcAft>
                <a:spcPts val="0"/>
              </a:spcAft>
              <a:buClr>
                <a:srgbClr val="41294A"/>
              </a:buClr>
              <a:buSzPts val="4200"/>
              <a:buNone/>
              <a:defRPr sz="4200">
                <a:solidFill>
                  <a:srgbClr val="41294A"/>
                </a:solidFill>
              </a:defRPr>
            </a:lvl2pPr>
            <a:lvl3pPr lvl="2" rtl="0" algn="ctr">
              <a:spcBef>
                <a:spcPts val="0"/>
              </a:spcBef>
              <a:spcAft>
                <a:spcPts val="0"/>
              </a:spcAft>
              <a:buClr>
                <a:srgbClr val="41294A"/>
              </a:buClr>
              <a:buSzPts val="4200"/>
              <a:buNone/>
              <a:defRPr sz="4200">
                <a:solidFill>
                  <a:srgbClr val="41294A"/>
                </a:solidFill>
              </a:defRPr>
            </a:lvl3pPr>
            <a:lvl4pPr lvl="3" rtl="0" algn="ctr">
              <a:spcBef>
                <a:spcPts val="0"/>
              </a:spcBef>
              <a:spcAft>
                <a:spcPts val="0"/>
              </a:spcAft>
              <a:buClr>
                <a:srgbClr val="41294A"/>
              </a:buClr>
              <a:buSzPts val="4200"/>
              <a:buNone/>
              <a:defRPr sz="4200">
                <a:solidFill>
                  <a:srgbClr val="41294A"/>
                </a:solidFill>
              </a:defRPr>
            </a:lvl4pPr>
            <a:lvl5pPr lvl="4" rtl="0" algn="ctr">
              <a:spcBef>
                <a:spcPts val="0"/>
              </a:spcBef>
              <a:spcAft>
                <a:spcPts val="0"/>
              </a:spcAft>
              <a:buClr>
                <a:srgbClr val="41294A"/>
              </a:buClr>
              <a:buSzPts val="4200"/>
              <a:buNone/>
              <a:defRPr sz="4200">
                <a:solidFill>
                  <a:srgbClr val="41294A"/>
                </a:solidFill>
              </a:defRPr>
            </a:lvl5pPr>
            <a:lvl6pPr lvl="5" rtl="0" algn="ctr">
              <a:spcBef>
                <a:spcPts val="0"/>
              </a:spcBef>
              <a:spcAft>
                <a:spcPts val="0"/>
              </a:spcAft>
              <a:buClr>
                <a:srgbClr val="41294A"/>
              </a:buClr>
              <a:buSzPts val="4200"/>
              <a:buNone/>
              <a:defRPr sz="4200">
                <a:solidFill>
                  <a:srgbClr val="41294A"/>
                </a:solidFill>
              </a:defRPr>
            </a:lvl6pPr>
            <a:lvl7pPr lvl="6" rtl="0" algn="ctr">
              <a:spcBef>
                <a:spcPts val="0"/>
              </a:spcBef>
              <a:spcAft>
                <a:spcPts val="0"/>
              </a:spcAft>
              <a:buClr>
                <a:srgbClr val="41294A"/>
              </a:buClr>
              <a:buSzPts val="4200"/>
              <a:buNone/>
              <a:defRPr sz="4200">
                <a:solidFill>
                  <a:srgbClr val="41294A"/>
                </a:solidFill>
              </a:defRPr>
            </a:lvl7pPr>
            <a:lvl8pPr lvl="7" rtl="0" algn="ctr">
              <a:spcBef>
                <a:spcPts val="0"/>
              </a:spcBef>
              <a:spcAft>
                <a:spcPts val="0"/>
              </a:spcAft>
              <a:buClr>
                <a:srgbClr val="41294A"/>
              </a:buClr>
              <a:buSzPts val="4200"/>
              <a:buNone/>
              <a:defRPr sz="4200">
                <a:solidFill>
                  <a:srgbClr val="41294A"/>
                </a:solidFill>
              </a:defRPr>
            </a:lvl8pPr>
            <a:lvl9pPr lvl="8" rtl="0" algn="ctr">
              <a:spcBef>
                <a:spcPts val="0"/>
              </a:spcBef>
              <a:spcAft>
                <a:spcPts val="0"/>
              </a:spcAft>
              <a:buClr>
                <a:srgbClr val="41294A"/>
              </a:buClr>
              <a:buSzPts val="4200"/>
              <a:buNone/>
              <a:defRPr sz="4200">
                <a:solidFill>
                  <a:srgbClr val="41294A"/>
                </a:solidFill>
              </a:defRPr>
            </a:lvl9pPr>
          </a:lstStyle>
          <a:p/>
        </p:txBody>
      </p:sp>
      <p:sp>
        <p:nvSpPr>
          <p:cNvPr id="451" name="Google Shape;451;p23"/>
          <p:cNvSpPr txBox="1"/>
          <p:nvPr>
            <p:ph idx="1" type="subTitle"/>
          </p:nvPr>
        </p:nvSpPr>
        <p:spPr>
          <a:xfrm>
            <a:off x="1795350" y="3362050"/>
            <a:ext cx="5553300" cy="3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1294A"/>
              </a:buClr>
              <a:buSzPts val="2100"/>
              <a:buNone/>
              <a:defRPr sz="1400"/>
            </a:lvl1pPr>
            <a:lvl2pPr lvl="1" rtl="0" algn="ctr">
              <a:lnSpc>
                <a:spcPct val="100000"/>
              </a:lnSpc>
              <a:spcBef>
                <a:spcPts val="0"/>
              </a:spcBef>
              <a:spcAft>
                <a:spcPts val="0"/>
              </a:spcAft>
              <a:buClr>
                <a:srgbClr val="41294A"/>
              </a:buClr>
              <a:buSzPts val="2100"/>
              <a:buNone/>
              <a:defRPr sz="2100">
                <a:solidFill>
                  <a:srgbClr val="41294A"/>
                </a:solidFill>
              </a:defRPr>
            </a:lvl2pPr>
            <a:lvl3pPr lvl="2" rtl="0" algn="ctr">
              <a:lnSpc>
                <a:spcPct val="100000"/>
              </a:lnSpc>
              <a:spcBef>
                <a:spcPts val="0"/>
              </a:spcBef>
              <a:spcAft>
                <a:spcPts val="0"/>
              </a:spcAft>
              <a:buClr>
                <a:srgbClr val="41294A"/>
              </a:buClr>
              <a:buSzPts val="2100"/>
              <a:buNone/>
              <a:defRPr sz="2100">
                <a:solidFill>
                  <a:srgbClr val="41294A"/>
                </a:solidFill>
              </a:defRPr>
            </a:lvl3pPr>
            <a:lvl4pPr lvl="3" rtl="0" algn="ctr">
              <a:lnSpc>
                <a:spcPct val="100000"/>
              </a:lnSpc>
              <a:spcBef>
                <a:spcPts val="0"/>
              </a:spcBef>
              <a:spcAft>
                <a:spcPts val="0"/>
              </a:spcAft>
              <a:buClr>
                <a:srgbClr val="41294A"/>
              </a:buClr>
              <a:buSzPts val="2100"/>
              <a:buNone/>
              <a:defRPr sz="2100">
                <a:solidFill>
                  <a:srgbClr val="41294A"/>
                </a:solidFill>
              </a:defRPr>
            </a:lvl4pPr>
            <a:lvl5pPr lvl="4" rtl="0" algn="ctr">
              <a:lnSpc>
                <a:spcPct val="100000"/>
              </a:lnSpc>
              <a:spcBef>
                <a:spcPts val="0"/>
              </a:spcBef>
              <a:spcAft>
                <a:spcPts val="0"/>
              </a:spcAft>
              <a:buClr>
                <a:srgbClr val="41294A"/>
              </a:buClr>
              <a:buSzPts val="2100"/>
              <a:buNone/>
              <a:defRPr sz="2100">
                <a:solidFill>
                  <a:srgbClr val="41294A"/>
                </a:solidFill>
              </a:defRPr>
            </a:lvl5pPr>
            <a:lvl6pPr lvl="5" rtl="0" algn="ctr">
              <a:lnSpc>
                <a:spcPct val="100000"/>
              </a:lnSpc>
              <a:spcBef>
                <a:spcPts val="0"/>
              </a:spcBef>
              <a:spcAft>
                <a:spcPts val="0"/>
              </a:spcAft>
              <a:buClr>
                <a:srgbClr val="41294A"/>
              </a:buClr>
              <a:buSzPts val="2100"/>
              <a:buNone/>
              <a:defRPr sz="2100">
                <a:solidFill>
                  <a:srgbClr val="41294A"/>
                </a:solidFill>
              </a:defRPr>
            </a:lvl6pPr>
            <a:lvl7pPr lvl="6" rtl="0" algn="ctr">
              <a:lnSpc>
                <a:spcPct val="100000"/>
              </a:lnSpc>
              <a:spcBef>
                <a:spcPts val="0"/>
              </a:spcBef>
              <a:spcAft>
                <a:spcPts val="0"/>
              </a:spcAft>
              <a:buClr>
                <a:srgbClr val="41294A"/>
              </a:buClr>
              <a:buSzPts val="2100"/>
              <a:buNone/>
              <a:defRPr sz="2100">
                <a:solidFill>
                  <a:srgbClr val="41294A"/>
                </a:solidFill>
              </a:defRPr>
            </a:lvl7pPr>
            <a:lvl8pPr lvl="7" rtl="0" algn="ctr">
              <a:lnSpc>
                <a:spcPct val="100000"/>
              </a:lnSpc>
              <a:spcBef>
                <a:spcPts val="0"/>
              </a:spcBef>
              <a:spcAft>
                <a:spcPts val="0"/>
              </a:spcAft>
              <a:buClr>
                <a:srgbClr val="41294A"/>
              </a:buClr>
              <a:buSzPts val="2100"/>
              <a:buNone/>
              <a:defRPr sz="2100">
                <a:solidFill>
                  <a:srgbClr val="41294A"/>
                </a:solidFill>
              </a:defRPr>
            </a:lvl8pPr>
            <a:lvl9pPr lvl="8" rtl="0" algn="ctr">
              <a:lnSpc>
                <a:spcPct val="100000"/>
              </a:lnSpc>
              <a:spcBef>
                <a:spcPts val="0"/>
              </a:spcBef>
              <a:spcAft>
                <a:spcPts val="0"/>
              </a:spcAft>
              <a:buClr>
                <a:srgbClr val="41294A"/>
              </a:buClr>
              <a:buSzPts val="2100"/>
              <a:buNone/>
              <a:defRPr sz="2100">
                <a:solidFill>
                  <a:srgbClr val="41294A"/>
                </a:solidFill>
              </a:defRPr>
            </a:lvl9pPr>
          </a:lstStyle>
          <a:p/>
        </p:txBody>
      </p:sp>
      <p:sp>
        <p:nvSpPr>
          <p:cNvPr id="452" name="Google Shape;452;p23"/>
          <p:cNvSpPr txBox="1"/>
          <p:nvPr>
            <p:ph hasCustomPrompt="1" idx="2" type="title"/>
          </p:nvPr>
        </p:nvSpPr>
        <p:spPr>
          <a:xfrm>
            <a:off x="3055306" y="315950"/>
            <a:ext cx="3033300" cy="979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999999"/>
              </a:buClr>
              <a:buSzPts val="3600"/>
              <a:buNone/>
              <a:defRPr b="0" sz="6000"/>
            </a:lvl1pPr>
            <a:lvl2pPr lvl="1" rtl="0" algn="ct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
        <p:nvSpPr>
          <p:cNvPr id="453" name="Google Shape;453;p23"/>
          <p:cNvSpPr/>
          <p:nvPr/>
        </p:nvSpPr>
        <p:spPr>
          <a:xfrm>
            <a:off x="-157950" y="4149775"/>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med" w="med" type="none"/>
            <a:tailEnd len="med" w="med" type="none"/>
          </a:ln>
        </p:spPr>
      </p:sp>
      <p:sp>
        <p:nvSpPr>
          <p:cNvPr id="454" name="Google Shape;454;p23"/>
          <p:cNvSpPr/>
          <p:nvPr/>
        </p:nvSpPr>
        <p:spPr>
          <a:xfrm rot="10800000">
            <a:off x="7346604" y="587"/>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455" name="Shape 455"/>
        <p:cNvGrpSpPr/>
        <p:nvPr/>
      </p:nvGrpSpPr>
      <p:grpSpPr>
        <a:xfrm>
          <a:off x="0" y="0"/>
          <a:ext cx="0" cy="0"/>
          <a:chOff x="0" y="0"/>
          <a:chExt cx="0" cy="0"/>
        </a:xfrm>
      </p:grpSpPr>
      <p:sp>
        <p:nvSpPr>
          <p:cNvPr id="456" name="Google Shape;456;p24"/>
          <p:cNvSpPr/>
          <p:nvPr/>
        </p:nvSpPr>
        <p:spPr>
          <a:xfrm>
            <a:off x="0" y="0"/>
            <a:ext cx="4994400" cy="51435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4"/>
          <p:cNvSpPr txBox="1"/>
          <p:nvPr>
            <p:ph type="ctrTitle"/>
          </p:nvPr>
        </p:nvSpPr>
        <p:spPr>
          <a:xfrm>
            <a:off x="720000" y="1134000"/>
            <a:ext cx="3304200" cy="1557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b="0" sz="3000">
                <a:solidFill>
                  <a:srgbClr val="F3F3F3"/>
                </a:solidFill>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58" name="Google Shape;458;p24"/>
          <p:cNvSpPr txBox="1"/>
          <p:nvPr>
            <p:ph idx="1" type="subTitle"/>
          </p:nvPr>
        </p:nvSpPr>
        <p:spPr>
          <a:xfrm>
            <a:off x="720000" y="2828400"/>
            <a:ext cx="3181800" cy="169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MAIN_POINT_1_1">
    <p:spTree>
      <p:nvGrpSpPr>
        <p:cNvPr id="459" name="Shape 459"/>
        <p:cNvGrpSpPr/>
        <p:nvPr/>
      </p:nvGrpSpPr>
      <p:grpSpPr>
        <a:xfrm>
          <a:off x="0" y="0"/>
          <a:ext cx="0" cy="0"/>
          <a:chOff x="0" y="0"/>
          <a:chExt cx="0" cy="0"/>
        </a:xfrm>
      </p:grpSpPr>
      <p:sp>
        <p:nvSpPr>
          <p:cNvPr id="460" name="Google Shape;460;p25"/>
          <p:cNvSpPr txBox="1"/>
          <p:nvPr>
            <p:ph type="title"/>
          </p:nvPr>
        </p:nvSpPr>
        <p:spPr>
          <a:xfrm>
            <a:off x="2934650" y="1658400"/>
            <a:ext cx="1350300" cy="1345500"/>
          </a:xfrm>
          <a:prstGeom prst="rect">
            <a:avLst/>
          </a:prstGeom>
          <a:noFill/>
          <a:ln>
            <a:noFill/>
          </a:ln>
        </p:spPr>
        <p:txBody>
          <a:bodyPr anchorCtr="0" anchor="b" bIns="0" lIns="0" spcFirstLastPara="1" rIns="72000" wrap="square" tIns="0">
            <a:noAutofit/>
          </a:bodyPr>
          <a:lstStyle>
            <a:lvl1pPr lvl="0" rtl="0" algn="r">
              <a:spcBef>
                <a:spcPts val="0"/>
              </a:spcBef>
              <a:spcAft>
                <a:spcPts val="0"/>
              </a:spcAft>
              <a:buSzPts val="2200"/>
              <a:buNone/>
              <a:defRPr i="0" sz="240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461" name="Google Shape;461;p25"/>
          <p:cNvSpPr txBox="1"/>
          <p:nvPr>
            <p:ph idx="1" type="subTitle"/>
          </p:nvPr>
        </p:nvSpPr>
        <p:spPr>
          <a:xfrm>
            <a:off x="1511850" y="3464300"/>
            <a:ext cx="2772900" cy="888300"/>
          </a:xfrm>
          <a:prstGeom prst="rect">
            <a:avLst/>
          </a:prstGeom>
        </p:spPr>
        <p:txBody>
          <a:bodyPr anchorCtr="0" anchor="ctr" bIns="91425" lIns="91425" spcFirstLastPara="1" rIns="72000" wrap="square" tIns="91425">
            <a:noAutofit/>
          </a:bodyPr>
          <a:lstStyle>
            <a:lvl1pPr lvl="0" rtl="0" algn="r">
              <a:lnSpc>
                <a:spcPct val="100000"/>
              </a:lnSpc>
              <a:spcBef>
                <a:spcPts val="0"/>
              </a:spcBef>
              <a:spcAft>
                <a:spcPts val="0"/>
              </a:spcAft>
              <a:buNone/>
              <a:defRPr sz="1400"/>
            </a:lvl1pPr>
            <a:lvl2pPr lvl="1" rtl="0" algn="r">
              <a:lnSpc>
                <a:spcPct val="100000"/>
              </a:lnSpc>
              <a:spcBef>
                <a:spcPts val="1600"/>
              </a:spcBef>
              <a:spcAft>
                <a:spcPts val="0"/>
              </a:spcAft>
              <a:buNone/>
              <a:defRPr sz="1400"/>
            </a:lvl2pPr>
            <a:lvl3pPr lvl="2" rtl="0" algn="r">
              <a:lnSpc>
                <a:spcPct val="100000"/>
              </a:lnSpc>
              <a:spcBef>
                <a:spcPts val="1600"/>
              </a:spcBef>
              <a:spcAft>
                <a:spcPts val="0"/>
              </a:spcAft>
              <a:buNone/>
              <a:defRPr sz="1400"/>
            </a:lvl3pPr>
            <a:lvl4pPr lvl="3" rtl="0" algn="r">
              <a:lnSpc>
                <a:spcPct val="100000"/>
              </a:lnSpc>
              <a:spcBef>
                <a:spcPts val="1600"/>
              </a:spcBef>
              <a:spcAft>
                <a:spcPts val="0"/>
              </a:spcAft>
              <a:buNone/>
              <a:defRPr sz="1400"/>
            </a:lvl4pPr>
            <a:lvl5pPr lvl="4" rtl="0" algn="r">
              <a:lnSpc>
                <a:spcPct val="100000"/>
              </a:lnSpc>
              <a:spcBef>
                <a:spcPts val="1600"/>
              </a:spcBef>
              <a:spcAft>
                <a:spcPts val="0"/>
              </a:spcAft>
              <a:buNone/>
              <a:defRPr sz="1400"/>
            </a:lvl5pPr>
            <a:lvl6pPr lvl="5" rtl="0" algn="r">
              <a:lnSpc>
                <a:spcPct val="100000"/>
              </a:lnSpc>
              <a:spcBef>
                <a:spcPts val="1600"/>
              </a:spcBef>
              <a:spcAft>
                <a:spcPts val="0"/>
              </a:spcAft>
              <a:buNone/>
              <a:defRPr sz="1400"/>
            </a:lvl6pPr>
            <a:lvl7pPr lvl="6" rtl="0" algn="r">
              <a:lnSpc>
                <a:spcPct val="100000"/>
              </a:lnSpc>
              <a:spcBef>
                <a:spcPts val="1600"/>
              </a:spcBef>
              <a:spcAft>
                <a:spcPts val="0"/>
              </a:spcAft>
              <a:buNone/>
              <a:defRPr sz="1400"/>
            </a:lvl7pPr>
            <a:lvl8pPr lvl="7" rtl="0" algn="r">
              <a:lnSpc>
                <a:spcPct val="100000"/>
              </a:lnSpc>
              <a:spcBef>
                <a:spcPts val="1600"/>
              </a:spcBef>
              <a:spcAft>
                <a:spcPts val="0"/>
              </a:spcAft>
              <a:buNone/>
              <a:defRPr sz="1400"/>
            </a:lvl8pPr>
            <a:lvl9pPr lvl="8" rtl="0" algn="r">
              <a:lnSpc>
                <a:spcPct val="100000"/>
              </a:lnSpc>
              <a:spcBef>
                <a:spcPts val="1600"/>
              </a:spcBef>
              <a:spcAft>
                <a:spcPts val="1600"/>
              </a:spcAft>
              <a:buNone/>
              <a:defRPr sz="1400"/>
            </a:lvl9pPr>
          </a:lstStyle>
          <a:p/>
        </p:txBody>
      </p:sp>
      <p:sp>
        <p:nvSpPr>
          <p:cNvPr id="462" name="Google Shape;462;p25"/>
          <p:cNvSpPr/>
          <p:nvPr/>
        </p:nvSpPr>
        <p:spPr>
          <a:xfrm rot="10800000">
            <a:off x="-112925" y="0"/>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MAIN_POINT_1_1_1">
    <p:spTree>
      <p:nvGrpSpPr>
        <p:cNvPr id="463" name="Shape 463"/>
        <p:cNvGrpSpPr/>
        <p:nvPr/>
      </p:nvGrpSpPr>
      <p:grpSpPr>
        <a:xfrm>
          <a:off x="0" y="0"/>
          <a:ext cx="0" cy="0"/>
          <a:chOff x="0" y="0"/>
          <a:chExt cx="0" cy="0"/>
        </a:xfrm>
      </p:grpSpPr>
      <p:sp>
        <p:nvSpPr>
          <p:cNvPr id="464" name="Google Shape;464;p26"/>
          <p:cNvSpPr txBox="1"/>
          <p:nvPr>
            <p:ph type="title"/>
          </p:nvPr>
        </p:nvSpPr>
        <p:spPr>
          <a:xfrm>
            <a:off x="5238250" y="1658400"/>
            <a:ext cx="2090700" cy="1345500"/>
          </a:xfrm>
          <a:prstGeom prst="rect">
            <a:avLst/>
          </a:prstGeom>
          <a:noFill/>
          <a:ln>
            <a:noFill/>
          </a:ln>
        </p:spPr>
        <p:txBody>
          <a:bodyPr anchorCtr="0" anchor="b" bIns="0" lIns="91425" spcFirstLastPara="1" rIns="0" wrap="square" tIns="0">
            <a:noAutofit/>
          </a:bodyPr>
          <a:lstStyle>
            <a:lvl1pPr lvl="0" rtl="0">
              <a:spcBef>
                <a:spcPts val="0"/>
              </a:spcBef>
              <a:spcAft>
                <a:spcPts val="0"/>
              </a:spcAft>
              <a:buSzPts val="2200"/>
              <a:buNone/>
              <a:defRPr i="0" sz="24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65" name="Google Shape;465;p26"/>
          <p:cNvSpPr txBox="1"/>
          <p:nvPr>
            <p:ph idx="1" type="subTitle"/>
          </p:nvPr>
        </p:nvSpPr>
        <p:spPr>
          <a:xfrm>
            <a:off x="5238250" y="3480175"/>
            <a:ext cx="2498400" cy="888300"/>
          </a:xfrm>
          <a:prstGeom prst="rect">
            <a:avLst/>
          </a:prstGeom>
        </p:spPr>
        <p:txBody>
          <a:bodyPr anchorCtr="0" anchor="ctr" bIns="91425" lIns="91425" spcFirstLastPara="1" rIns="0"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solidFill>
                  <a:schemeClr val="dk2"/>
                </a:solidFill>
              </a:defRPr>
            </a:lvl2pPr>
            <a:lvl3pPr lvl="2" rtl="0">
              <a:lnSpc>
                <a:spcPct val="100000"/>
              </a:lnSpc>
              <a:spcBef>
                <a:spcPts val="1600"/>
              </a:spcBef>
              <a:spcAft>
                <a:spcPts val="0"/>
              </a:spcAft>
              <a:buNone/>
              <a:defRPr sz="1400">
                <a:solidFill>
                  <a:schemeClr val="dk2"/>
                </a:solidFill>
              </a:defRPr>
            </a:lvl3pPr>
            <a:lvl4pPr lvl="3" rtl="0">
              <a:lnSpc>
                <a:spcPct val="100000"/>
              </a:lnSpc>
              <a:spcBef>
                <a:spcPts val="1600"/>
              </a:spcBef>
              <a:spcAft>
                <a:spcPts val="0"/>
              </a:spcAft>
              <a:buNone/>
              <a:defRPr sz="1400">
                <a:solidFill>
                  <a:schemeClr val="dk2"/>
                </a:solidFill>
              </a:defRPr>
            </a:lvl4pPr>
            <a:lvl5pPr lvl="4" rtl="0">
              <a:lnSpc>
                <a:spcPct val="100000"/>
              </a:lnSpc>
              <a:spcBef>
                <a:spcPts val="1600"/>
              </a:spcBef>
              <a:spcAft>
                <a:spcPts val="0"/>
              </a:spcAft>
              <a:buNone/>
              <a:defRPr sz="1400">
                <a:solidFill>
                  <a:schemeClr val="dk2"/>
                </a:solidFill>
              </a:defRPr>
            </a:lvl5pPr>
            <a:lvl6pPr lvl="5" rtl="0">
              <a:lnSpc>
                <a:spcPct val="100000"/>
              </a:lnSpc>
              <a:spcBef>
                <a:spcPts val="1600"/>
              </a:spcBef>
              <a:spcAft>
                <a:spcPts val="0"/>
              </a:spcAft>
              <a:buNone/>
              <a:defRPr sz="1400">
                <a:solidFill>
                  <a:schemeClr val="dk2"/>
                </a:solidFill>
              </a:defRPr>
            </a:lvl6pPr>
            <a:lvl7pPr lvl="6" rtl="0">
              <a:lnSpc>
                <a:spcPct val="100000"/>
              </a:lnSpc>
              <a:spcBef>
                <a:spcPts val="1600"/>
              </a:spcBef>
              <a:spcAft>
                <a:spcPts val="0"/>
              </a:spcAft>
              <a:buNone/>
              <a:defRPr sz="1400">
                <a:solidFill>
                  <a:schemeClr val="dk2"/>
                </a:solidFill>
              </a:defRPr>
            </a:lvl7pPr>
            <a:lvl8pPr lvl="7" rtl="0">
              <a:lnSpc>
                <a:spcPct val="100000"/>
              </a:lnSpc>
              <a:spcBef>
                <a:spcPts val="1600"/>
              </a:spcBef>
              <a:spcAft>
                <a:spcPts val="0"/>
              </a:spcAft>
              <a:buNone/>
              <a:defRPr sz="1400">
                <a:solidFill>
                  <a:schemeClr val="dk2"/>
                </a:solidFill>
              </a:defRPr>
            </a:lvl8pPr>
            <a:lvl9pPr lvl="8" rtl="0">
              <a:lnSpc>
                <a:spcPct val="100000"/>
              </a:lnSpc>
              <a:spcBef>
                <a:spcPts val="1600"/>
              </a:spcBef>
              <a:spcAft>
                <a:spcPts val="1600"/>
              </a:spcAft>
              <a:buNone/>
              <a:defRPr sz="1400">
                <a:solidFill>
                  <a:schemeClr val="dk2"/>
                </a:solidFill>
              </a:defRPr>
            </a:lvl9pPr>
          </a:lstStyle>
          <a:p/>
        </p:txBody>
      </p:sp>
      <p:sp>
        <p:nvSpPr>
          <p:cNvPr id="466" name="Google Shape;466;p26"/>
          <p:cNvSpPr/>
          <p:nvPr/>
        </p:nvSpPr>
        <p:spPr>
          <a:xfrm>
            <a:off x="-112925" y="3233575"/>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MAIN_POINT_1_1_2">
    <p:spTree>
      <p:nvGrpSpPr>
        <p:cNvPr id="467" name="Shape 467"/>
        <p:cNvGrpSpPr/>
        <p:nvPr/>
      </p:nvGrpSpPr>
      <p:grpSpPr>
        <a:xfrm>
          <a:off x="0" y="0"/>
          <a:ext cx="0" cy="0"/>
          <a:chOff x="0" y="0"/>
          <a:chExt cx="0" cy="0"/>
        </a:xfrm>
      </p:grpSpPr>
      <p:sp>
        <p:nvSpPr>
          <p:cNvPr id="468" name="Google Shape;468;p27"/>
          <p:cNvSpPr txBox="1"/>
          <p:nvPr>
            <p:ph type="title"/>
          </p:nvPr>
        </p:nvSpPr>
        <p:spPr>
          <a:xfrm>
            <a:off x="2934650" y="1658400"/>
            <a:ext cx="1350300" cy="1345500"/>
          </a:xfrm>
          <a:prstGeom prst="rect">
            <a:avLst/>
          </a:prstGeom>
          <a:noFill/>
          <a:ln>
            <a:noFill/>
          </a:ln>
        </p:spPr>
        <p:txBody>
          <a:bodyPr anchorCtr="0" anchor="b" bIns="0" lIns="0" spcFirstLastPara="1" rIns="72000" wrap="square" tIns="0">
            <a:noAutofit/>
          </a:bodyPr>
          <a:lstStyle>
            <a:lvl1pPr lvl="0" rtl="0" algn="r">
              <a:spcBef>
                <a:spcPts val="0"/>
              </a:spcBef>
              <a:spcAft>
                <a:spcPts val="0"/>
              </a:spcAft>
              <a:buSzPts val="2200"/>
              <a:buNone/>
              <a:defRPr i="0" sz="240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469" name="Google Shape;469;p27"/>
          <p:cNvSpPr txBox="1"/>
          <p:nvPr>
            <p:ph idx="1" type="subTitle"/>
          </p:nvPr>
        </p:nvSpPr>
        <p:spPr>
          <a:xfrm>
            <a:off x="1511850" y="3525933"/>
            <a:ext cx="2772900" cy="888300"/>
          </a:xfrm>
          <a:prstGeom prst="rect">
            <a:avLst/>
          </a:prstGeom>
        </p:spPr>
        <p:txBody>
          <a:bodyPr anchorCtr="0" anchor="ctr" bIns="91425" lIns="91425" spcFirstLastPara="1" rIns="72000" wrap="square" tIns="91425">
            <a:noAutofit/>
          </a:bodyPr>
          <a:lstStyle>
            <a:lvl1pPr lvl="0" rtl="0" algn="r">
              <a:lnSpc>
                <a:spcPct val="100000"/>
              </a:lnSpc>
              <a:spcBef>
                <a:spcPts val="0"/>
              </a:spcBef>
              <a:spcAft>
                <a:spcPts val="0"/>
              </a:spcAft>
              <a:buNone/>
              <a:defRPr sz="1400"/>
            </a:lvl1pPr>
            <a:lvl2pPr lvl="1" rtl="0" algn="r">
              <a:lnSpc>
                <a:spcPct val="100000"/>
              </a:lnSpc>
              <a:spcBef>
                <a:spcPts val="1600"/>
              </a:spcBef>
              <a:spcAft>
                <a:spcPts val="0"/>
              </a:spcAft>
              <a:buNone/>
              <a:defRPr sz="1400"/>
            </a:lvl2pPr>
            <a:lvl3pPr lvl="2" rtl="0" algn="r">
              <a:lnSpc>
                <a:spcPct val="100000"/>
              </a:lnSpc>
              <a:spcBef>
                <a:spcPts val="1600"/>
              </a:spcBef>
              <a:spcAft>
                <a:spcPts val="0"/>
              </a:spcAft>
              <a:buNone/>
              <a:defRPr sz="1400"/>
            </a:lvl3pPr>
            <a:lvl4pPr lvl="3" rtl="0" algn="r">
              <a:lnSpc>
                <a:spcPct val="100000"/>
              </a:lnSpc>
              <a:spcBef>
                <a:spcPts val="1600"/>
              </a:spcBef>
              <a:spcAft>
                <a:spcPts val="0"/>
              </a:spcAft>
              <a:buNone/>
              <a:defRPr sz="1400"/>
            </a:lvl4pPr>
            <a:lvl5pPr lvl="4" rtl="0" algn="r">
              <a:lnSpc>
                <a:spcPct val="100000"/>
              </a:lnSpc>
              <a:spcBef>
                <a:spcPts val="1600"/>
              </a:spcBef>
              <a:spcAft>
                <a:spcPts val="0"/>
              </a:spcAft>
              <a:buNone/>
              <a:defRPr sz="1400"/>
            </a:lvl5pPr>
            <a:lvl6pPr lvl="5" rtl="0" algn="r">
              <a:lnSpc>
                <a:spcPct val="100000"/>
              </a:lnSpc>
              <a:spcBef>
                <a:spcPts val="1600"/>
              </a:spcBef>
              <a:spcAft>
                <a:spcPts val="0"/>
              </a:spcAft>
              <a:buNone/>
              <a:defRPr sz="1400"/>
            </a:lvl6pPr>
            <a:lvl7pPr lvl="6" rtl="0" algn="r">
              <a:lnSpc>
                <a:spcPct val="100000"/>
              </a:lnSpc>
              <a:spcBef>
                <a:spcPts val="1600"/>
              </a:spcBef>
              <a:spcAft>
                <a:spcPts val="0"/>
              </a:spcAft>
              <a:buNone/>
              <a:defRPr sz="1400"/>
            </a:lvl7pPr>
            <a:lvl8pPr lvl="7" rtl="0" algn="r">
              <a:lnSpc>
                <a:spcPct val="100000"/>
              </a:lnSpc>
              <a:spcBef>
                <a:spcPts val="1600"/>
              </a:spcBef>
              <a:spcAft>
                <a:spcPts val="0"/>
              </a:spcAft>
              <a:buNone/>
              <a:defRPr sz="1400"/>
            </a:lvl8pPr>
            <a:lvl9pPr lvl="8" rtl="0" algn="r">
              <a:lnSpc>
                <a:spcPct val="100000"/>
              </a:lnSpc>
              <a:spcBef>
                <a:spcPts val="1600"/>
              </a:spcBef>
              <a:spcAft>
                <a:spcPts val="1600"/>
              </a:spcAft>
              <a:buNone/>
              <a:defRPr sz="1400"/>
            </a:lvl9pPr>
          </a:lstStyle>
          <a:p/>
        </p:txBody>
      </p:sp>
      <p:sp>
        <p:nvSpPr>
          <p:cNvPr id="470" name="Google Shape;470;p27"/>
          <p:cNvSpPr/>
          <p:nvPr/>
        </p:nvSpPr>
        <p:spPr>
          <a:xfrm>
            <a:off x="-157950" y="4137400"/>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471" name="Shape 471"/>
        <p:cNvGrpSpPr/>
        <p:nvPr/>
      </p:nvGrpSpPr>
      <p:grpSpPr>
        <a:xfrm>
          <a:off x="0" y="0"/>
          <a:ext cx="0" cy="0"/>
          <a:chOff x="0" y="0"/>
          <a:chExt cx="0" cy="0"/>
        </a:xfrm>
      </p:grpSpPr>
      <p:sp>
        <p:nvSpPr>
          <p:cNvPr id="472" name="Google Shape;472;p28"/>
          <p:cNvSpPr/>
          <p:nvPr/>
        </p:nvSpPr>
        <p:spPr>
          <a:xfrm flipH="1">
            <a:off x="682650" y="-95500"/>
            <a:ext cx="8461350" cy="5256550"/>
          </a:xfrm>
          <a:custGeom>
            <a:rect b="b" l="l" r="r" t="t"/>
            <a:pathLst>
              <a:path extrusionOk="0" h="210262" w="338454">
                <a:moveTo>
                  <a:pt x="266558" y="0"/>
                </a:moveTo>
                <a:lnTo>
                  <a:pt x="338454" y="106940"/>
                </a:lnTo>
                <a:lnTo>
                  <a:pt x="310419" y="210262"/>
                </a:lnTo>
                <a:lnTo>
                  <a:pt x="0" y="196245"/>
                </a:lnTo>
              </a:path>
            </a:pathLst>
          </a:custGeom>
          <a:noFill/>
          <a:ln cap="flat" cmpd="sng" w="19050">
            <a:solidFill>
              <a:srgbClr val="434343"/>
            </a:solidFill>
            <a:prstDash val="solid"/>
            <a:round/>
            <a:headEnd len="med" w="med" type="none"/>
            <a:tailEnd len="med" w="med" type="none"/>
          </a:ln>
        </p:spPr>
      </p:sp>
      <p:sp>
        <p:nvSpPr>
          <p:cNvPr id="473" name="Google Shape;473;p28"/>
          <p:cNvSpPr txBox="1"/>
          <p:nvPr>
            <p:ph type="title"/>
          </p:nvPr>
        </p:nvSpPr>
        <p:spPr>
          <a:xfrm>
            <a:off x="2912675" y="822175"/>
            <a:ext cx="5511300" cy="1381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200"/>
              <a:buNone/>
              <a:defRPr b="0" sz="7200"/>
            </a:lvl1pPr>
            <a:lvl2pPr lvl="1" rtl="0" algn="ctr">
              <a:spcBef>
                <a:spcPts val="0"/>
              </a:spcBef>
              <a:spcAft>
                <a:spcPts val="0"/>
              </a:spcAft>
              <a:buSzPts val="4200"/>
              <a:buNone/>
              <a:defRPr b="0" sz="4200"/>
            </a:lvl2pPr>
            <a:lvl3pPr lvl="2" rtl="0" algn="ctr">
              <a:spcBef>
                <a:spcPts val="0"/>
              </a:spcBef>
              <a:spcAft>
                <a:spcPts val="0"/>
              </a:spcAft>
              <a:buSzPts val="4200"/>
              <a:buNone/>
              <a:defRPr b="0" sz="4200"/>
            </a:lvl3pPr>
            <a:lvl4pPr lvl="3" rtl="0" algn="ctr">
              <a:spcBef>
                <a:spcPts val="0"/>
              </a:spcBef>
              <a:spcAft>
                <a:spcPts val="0"/>
              </a:spcAft>
              <a:buSzPts val="4200"/>
              <a:buNone/>
              <a:defRPr b="0" sz="4200"/>
            </a:lvl4pPr>
            <a:lvl5pPr lvl="4" rtl="0" algn="ctr">
              <a:spcBef>
                <a:spcPts val="0"/>
              </a:spcBef>
              <a:spcAft>
                <a:spcPts val="0"/>
              </a:spcAft>
              <a:buSzPts val="4200"/>
              <a:buNone/>
              <a:defRPr b="0" sz="4200"/>
            </a:lvl5pPr>
            <a:lvl6pPr lvl="5" rtl="0" algn="ctr">
              <a:spcBef>
                <a:spcPts val="0"/>
              </a:spcBef>
              <a:spcAft>
                <a:spcPts val="0"/>
              </a:spcAft>
              <a:buSzPts val="4200"/>
              <a:buNone/>
              <a:defRPr b="0" sz="4200"/>
            </a:lvl6pPr>
            <a:lvl7pPr lvl="6" rtl="0" algn="ctr">
              <a:spcBef>
                <a:spcPts val="0"/>
              </a:spcBef>
              <a:spcAft>
                <a:spcPts val="0"/>
              </a:spcAft>
              <a:buSzPts val="4200"/>
              <a:buNone/>
              <a:defRPr b="0" sz="4200"/>
            </a:lvl7pPr>
            <a:lvl8pPr lvl="7" rtl="0" algn="ctr">
              <a:spcBef>
                <a:spcPts val="0"/>
              </a:spcBef>
              <a:spcAft>
                <a:spcPts val="0"/>
              </a:spcAft>
              <a:buSzPts val="4200"/>
              <a:buNone/>
              <a:defRPr b="0" sz="4200"/>
            </a:lvl8pPr>
            <a:lvl9pPr lvl="8" rtl="0" algn="ctr">
              <a:spcBef>
                <a:spcPts val="0"/>
              </a:spcBef>
              <a:spcAft>
                <a:spcPts val="0"/>
              </a:spcAft>
              <a:buSzPts val="4200"/>
              <a:buNone/>
              <a:defRPr b="0" sz="4200"/>
            </a:lvl9pPr>
          </a:lstStyle>
          <a:p/>
        </p:txBody>
      </p:sp>
      <p:sp>
        <p:nvSpPr>
          <p:cNvPr id="474" name="Google Shape;474;p28"/>
          <p:cNvSpPr txBox="1"/>
          <p:nvPr>
            <p:ph idx="1" type="subTitle"/>
          </p:nvPr>
        </p:nvSpPr>
        <p:spPr>
          <a:xfrm>
            <a:off x="4101300" y="2647550"/>
            <a:ext cx="4322700" cy="1617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75" name="Google Shape;475;p28"/>
          <p:cNvSpPr txBox="1"/>
          <p:nvPr/>
        </p:nvSpPr>
        <p:spPr>
          <a:xfrm>
            <a:off x="4928375" y="3971800"/>
            <a:ext cx="3495900" cy="537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300"/>
              </a:spcBef>
              <a:spcAft>
                <a:spcPts val="0"/>
              </a:spcAft>
              <a:buNone/>
            </a:pPr>
            <a:r>
              <a:rPr b="1" lang="en" sz="1000">
                <a:solidFill>
                  <a:srgbClr val="434343"/>
                </a:solidFill>
                <a:latin typeface="Roboto Condensed"/>
                <a:ea typeface="Roboto Condensed"/>
                <a:cs typeface="Roboto Condensed"/>
                <a:sym typeface="Roboto Condensed"/>
              </a:rPr>
              <a:t>CREDITS</a:t>
            </a:r>
            <a:r>
              <a:rPr lang="en" sz="1000">
                <a:solidFill>
                  <a:srgbClr val="434343"/>
                </a:solidFill>
                <a:latin typeface="Roboto Condensed Light"/>
                <a:ea typeface="Roboto Condensed Light"/>
                <a:cs typeface="Roboto Condensed Light"/>
                <a:sym typeface="Roboto Condensed Light"/>
              </a:rPr>
              <a:t>: This presentation template was created by </a:t>
            </a:r>
            <a:r>
              <a:rPr b="1" lang="en" sz="1000">
                <a:solidFill>
                  <a:srgbClr val="434343"/>
                </a:solidFill>
                <a:uFill>
                  <a:noFill/>
                </a:uFill>
                <a:latin typeface="Roboto Condensed"/>
                <a:ea typeface="Roboto Condensed"/>
                <a:cs typeface="Roboto Condensed"/>
                <a:sym typeface="Roboto Condensed"/>
                <a:hlinkClick r:id="rId2">
                  <a:extLst>
                    <a:ext uri="{A12FA001-AC4F-418D-AE19-62706E023703}">
                      <ahyp:hlinkClr val="tx"/>
                    </a:ext>
                  </a:extLst>
                </a:hlinkClick>
              </a:rPr>
              <a:t>Slidesgo</a:t>
            </a:r>
            <a:r>
              <a:rPr lang="en" sz="1000">
                <a:solidFill>
                  <a:srgbClr val="434343"/>
                </a:solidFill>
                <a:latin typeface="Roboto Condensed Light"/>
                <a:ea typeface="Roboto Condensed Light"/>
                <a:cs typeface="Roboto Condensed Light"/>
                <a:sym typeface="Roboto Condensed Light"/>
              </a:rPr>
              <a:t>, including icons by </a:t>
            </a:r>
            <a:r>
              <a:rPr b="1" lang="en" sz="1000">
                <a:solidFill>
                  <a:srgbClr val="434343"/>
                </a:solidFill>
                <a:uFill>
                  <a:noFill/>
                </a:uFill>
                <a:latin typeface="Roboto Condensed"/>
                <a:ea typeface="Roboto Condensed"/>
                <a:cs typeface="Roboto Condensed"/>
                <a:sym typeface="Roboto Condensed"/>
                <a:hlinkClick r:id="rId3">
                  <a:extLst>
                    <a:ext uri="{A12FA001-AC4F-418D-AE19-62706E023703}">
                      <ahyp:hlinkClr val="tx"/>
                    </a:ext>
                  </a:extLst>
                </a:hlinkClick>
              </a:rPr>
              <a:t>Flaticon</a:t>
            </a:r>
            <a:r>
              <a:rPr lang="en" sz="1000">
                <a:solidFill>
                  <a:srgbClr val="434343"/>
                </a:solidFill>
                <a:latin typeface="Roboto Condensed Light"/>
                <a:ea typeface="Roboto Condensed Light"/>
                <a:cs typeface="Roboto Condensed Light"/>
                <a:sym typeface="Roboto Condensed Light"/>
              </a:rPr>
              <a:t>, and infographics &amp; images by </a:t>
            </a:r>
            <a:r>
              <a:rPr b="1" lang="en" sz="1000">
                <a:solidFill>
                  <a:srgbClr val="434343"/>
                </a:solidFill>
                <a:uFill>
                  <a:noFill/>
                </a:uFill>
                <a:latin typeface="Roboto Condensed"/>
                <a:ea typeface="Roboto Condensed"/>
                <a:cs typeface="Roboto Condensed"/>
                <a:sym typeface="Roboto Condensed"/>
                <a:hlinkClick r:id="rId4">
                  <a:extLst>
                    <a:ext uri="{A12FA001-AC4F-418D-AE19-62706E023703}">
                      <ahyp:hlinkClr val="tx"/>
                    </a:ext>
                  </a:extLst>
                </a:hlinkClick>
              </a:rPr>
              <a:t>Freepik</a:t>
            </a:r>
            <a:endParaRPr b="1">
              <a:solidFill>
                <a:srgbClr val="434343"/>
              </a:solidFill>
              <a:latin typeface="Roboto Condensed"/>
              <a:ea typeface="Roboto Condensed"/>
              <a:cs typeface="Roboto Condensed"/>
              <a:sym typeface="Roboto Condensed"/>
            </a:endParaRPr>
          </a:p>
          <a:p>
            <a:pPr indent="0" lvl="0" marL="0" rtl="0" algn="r">
              <a:spcBef>
                <a:spcPts val="0"/>
              </a:spcBef>
              <a:spcAft>
                <a:spcPts val="0"/>
              </a:spcAft>
              <a:buNone/>
            </a:pPr>
            <a:r>
              <a:t/>
            </a:r>
            <a:endParaRPr>
              <a:solidFill>
                <a:srgbClr val="434343"/>
              </a:solidFill>
              <a:latin typeface="Roboto Condensed Light"/>
              <a:ea typeface="Roboto Condensed Light"/>
              <a:cs typeface="Roboto Condensed Light"/>
              <a:sym typeface="Roboto Condensed Light"/>
            </a:endParaRPr>
          </a:p>
          <a:p>
            <a:pPr indent="0" lvl="0" marL="0" rtl="0" algn="r">
              <a:lnSpc>
                <a:spcPct val="115000"/>
              </a:lnSpc>
              <a:spcBef>
                <a:spcPts val="300"/>
              </a:spcBef>
              <a:spcAft>
                <a:spcPts val="0"/>
              </a:spcAft>
              <a:buNone/>
            </a:pPr>
            <a:r>
              <a:t/>
            </a:r>
            <a:endParaRPr sz="1000">
              <a:solidFill>
                <a:srgbClr val="434343"/>
              </a:solidFill>
              <a:latin typeface="Roboto Condensed Light"/>
              <a:ea typeface="Roboto Condensed Light"/>
              <a:cs typeface="Roboto Condensed Light"/>
              <a:sym typeface="Roboto Condensed Light"/>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_1_1_1">
    <p:spTree>
      <p:nvGrpSpPr>
        <p:cNvPr id="476" name="Shape 476"/>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77" name="Shape 47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8" name="Shape 78"/>
        <p:cNvGrpSpPr/>
        <p:nvPr/>
      </p:nvGrpSpPr>
      <p:grpSpPr>
        <a:xfrm>
          <a:off x="0" y="0"/>
          <a:ext cx="0" cy="0"/>
          <a:chOff x="0" y="0"/>
          <a:chExt cx="0" cy="0"/>
        </a:xfrm>
      </p:grpSpPr>
      <p:sp>
        <p:nvSpPr>
          <p:cNvPr id="79" name="Google Shape;79;p4"/>
          <p:cNvSpPr txBox="1"/>
          <p:nvPr>
            <p:ph idx="1" type="subTitle"/>
          </p:nvPr>
        </p:nvSpPr>
        <p:spPr>
          <a:xfrm flipH="1">
            <a:off x="719975" y="2649050"/>
            <a:ext cx="6174300" cy="188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80" name="Google Shape;80;p4"/>
          <p:cNvSpPr txBox="1"/>
          <p:nvPr>
            <p:ph type="title"/>
          </p:nvPr>
        </p:nvSpPr>
        <p:spPr>
          <a:xfrm>
            <a:off x="5347100" y="540000"/>
            <a:ext cx="3077100" cy="16713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b="0" sz="3000"/>
            </a:lvl1pPr>
            <a:lvl2pPr lvl="1" rtl="0" algn="r">
              <a:spcBef>
                <a:spcPts val="0"/>
              </a:spcBef>
              <a:spcAft>
                <a:spcPts val="0"/>
              </a:spcAft>
              <a:buNone/>
              <a:defRPr b="0" sz="3000">
                <a:latin typeface="Roboto Slab Regular"/>
                <a:ea typeface="Roboto Slab Regular"/>
                <a:cs typeface="Roboto Slab Regular"/>
                <a:sym typeface="Roboto Slab Regular"/>
              </a:defRPr>
            </a:lvl2pPr>
            <a:lvl3pPr lvl="2" rtl="0" algn="r">
              <a:spcBef>
                <a:spcPts val="0"/>
              </a:spcBef>
              <a:spcAft>
                <a:spcPts val="0"/>
              </a:spcAft>
              <a:buNone/>
              <a:defRPr b="0" sz="3000">
                <a:latin typeface="Roboto Slab Regular"/>
                <a:ea typeface="Roboto Slab Regular"/>
                <a:cs typeface="Roboto Slab Regular"/>
                <a:sym typeface="Roboto Slab Regular"/>
              </a:defRPr>
            </a:lvl3pPr>
            <a:lvl4pPr lvl="3" rtl="0" algn="r">
              <a:spcBef>
                <a:spcPts val="0"/>
              </a:spcBef>
              <a:spcAft>
                <a:spcPts val="0"/>
              </a:spcAft>
              <a:buNone/>
              <a:defRPr b="0" sz="3000">
                <a:latin typeface="Roboto Slab Regular"/>
                <a:ea typeface="Roboto Slab Regular"/>
                <a:cs typeface="Roboto Slab Regular"/>
                <a:sym typeface="Roboto Slab Regular"/>
              </a:defRPr>
            </a:lvl4pPr>
            <a:lvl5pPr lvl="4" rtl="0" algn="r">
              <a:spcBef>
                <a:spcPts val="0"/>
              </a:spcBef>
              <a:spcAft>
                <a:spcPts val="0"/>
              </a:spcAft>
              <a:buNone/>
              <a:defRPr b="0" sz="3000">
                <a:latin typeface="Roboto Slab Regular"/>
                <a:ea typeface="Roboto Slab Regular"/>
                <a:cs typeface="Roboto Slab Regular"/>
                <a:sym typeface="Roboto Slab Regular"/>
              </a:defRPr>
            </a:lvl5pPr>
            <a:lvl6pPr lvl="5" rtl="0" algn="r">
              <a:spcBef>
                <a:spcPts val="0"/>
              </a:spcBef>
              <a:spcAft>
                <a:spcPts val="0"/>
              </a:spcAft>
              <a:buNone/>
              <a:defRPr b="0" sz="3000">
                <a:latin typeface="Roboto Slab Regular"/>
                <a:ea typeface="Roboto Slab Regular"/>
                <a:cs typeface="Roboto Slab Regular"/>
                <a:sym typeface="Roboto Slab Regular"/>
              </a:defRPr>
            </a:lvl6pPr>
            <a:lvl7pPr lvl="6" rtl="0" algn="r">
              <a:spcBef>
                <a:spcPts val="0"/>
              </a:spcBef>
              <a:spcAft>
                <a:spcPts val="0"/>
              </a:spcAft>
              <a:buNone/>
              <a:defRPr b="0" sz="3000">
                <a:latin typeface="Roboto Slab Regular"/>
                <a:ea typeface="Roboto Slab Regular"/>
                <a:cs typeface="Roboto Slab Regular"/>
                <a:sym typeface="Roboto Slab Regular"/>
              </a:defRPr>
            </a:lvl7pPr>
            <a:lvl8pPr lvl="7" rtl="0" algn="r">
              <a:spcBef>
                <a:spcPts val="0"/>
              </a:spcBef>
              <a:spcAft>
                <a:spcPts val="0"/>
              </a:spcAft>
              <a:buNone/>
              <a:defRPr b="0" sz="3000">
                <a:latin typeface="Roboto Slab Regular"/>
                <a:ea typeface="Roboto Slab Regular"/>
                <a:cs typeface="Roboto Slab Regular"/>
                <a:sym typeface="Roboto Slab Regular"/>
              </a:defRPr>
            </a:lvl8pPr>
            <a:lvl9pPr lvl="8" rtl="0" algn="r">
              <a:spcBef>
                <a:spcPts val="0"/>
              </a:spcBef>
              <a:spcAft>
                <a:spcPts val="0"/>
              </a:spcAft>
              <a:buNone/>
              <a:defRPr b="0" sz="3000">
                <a:latin typeface="Roboto Slab Regular"/>
                <a:ea typeface="Roboto Slab Regular"/>
                <a:cs typeface="Roboto Slab Regular"/>
                <a:sym typeface="Roboto Slab Regular"/>
              </a:defRPr>
            </a:lvl9pPr>
          </a:lstStyle>
          <a:p/>
        </p:txBody>
      </p:sp>
      <p:grpSp>
        <p:nvGrpSpPr>
          <p:cNvPr id="81" name="Google Shape;81;p4"/>
          <p:cNvGrpSpPr/>
          <p:nvPr/>
        </p:nvGrpSpPr>
        <p:grpSpPr>
          <a:xfrm>
            <a:off x="720057" y="-78921"/>
            <a:ext cx="2605500" cy="1446850"/>
            <a:chOff x="310975" y="334050"/>
            <a:chExt cx="2605500" cy="1446850"/>
          </a:xfrm>
        </p:grpSpPr>
        <p:sp>
          <p:nvSpPr>
            <p:cNvPr id="82" name="Google Shape;82;p4"/>
            <p:cNvSpPr/>
            <p:nvPr/>
          </p:nvSpPr>
          <p:spPr>
            <a:xfrm>
              <a:off x="3109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5935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8761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11587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14413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17239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20065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22891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25717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28543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3109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5935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8761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11587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14413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17239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20065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22891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25717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28543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3109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5935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8761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11587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14413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17239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20065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a:off x="22891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25717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28543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3109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935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8761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11587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14413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17239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20065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22891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25717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28543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3109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5935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761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11587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14413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17239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20065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22891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25717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28543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3109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5935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761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11587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14413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17239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20065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22891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25717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28543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2" name="Shape 142"/>
        <p:cNvGrpSpPr/>
        <p:nvPr/>
      </p:nvGrpSpPr>
      <p:grpSpPr>
        <a:xfrm>
          <a:off x="0" y="0"/>
          <a:ext cx="0" cy="0"/>
          <a:chOff x="0" y="0"/>
          <a:chExt cx="0" cy="0"/>
        </a:xfrm>
      </p:grpSpPr>
      <p:sp>
        <p:nvSpPr>
          <p:cNvPr id="143" name="Google Shape;143;p5"/>
          <p:cNvSpPr/>
          <p:nvPr/>
        </p:nvSpPr>
        <p:spPr>
          <a:xfrm>
            <a:off x="0" y="2451225"/>
            <a:ext cx="9144000" cy="23511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txBox="1"/>
          <p:nvPr>
            <p:ph idx="1" type="subTitle"/>
          </p:nvPr>
        </p:nvSpPr>
        <p:spPr>
          <a:xfrm>
            <a:off x="1400850" y="3078992"/>
            <a:ext cx="2685600" cy="109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F3F3F3"/>
                </a:solidFill>
              </a:defRPr>
            </a:lvl1pPr>
            <a:lvl2pPr lvl="1" rtl="0" algn="ctr">
              <a:lnSpc>
                <a:spcPct val="100000"/>
              </a:lnSpc>
              <a:spcBef>
                <a:spcPts val="1600"/>
              </a:spcBef>
              <a:spcAft>
                <a:spcPts val="0"/>
              </a:spcAft>
              <a:buNone/>
              <a:defRPr sz="1400">
                <a:solidFill>
                  <a:srgbClr val="F3F3F3"/>
                </a:solidFill>
              </a:defRPr>
            </a:lvl2pPr>
            <a:lvl3pPr lvl="2" rtl="0" algn="ctr">
              <a:lnSpc>
                <a:spcPct val="100000"/>
              </a:lnSpc>
              <a:spcBef>
                <a:spcPts val="1600"/>
              </a:spcBef>
              <a:spcAft>
                <a:spcPts val="0"/>
              </a:spcAft>
              <a:buNone/>
              <a:defRPr sz="1400">
                <a:solidFill>
                  <a:srgbClr val="F3F3F3"/>
                </a:solidFill>
              </a:defRPr>
            </a:lvl3pPr>
            <a:lvl4pPr lvl="3" rtl="0" algn="ctr">
              <a:lnSpc>
                <a:spcPct val="100000"/>
              </a:lnSpc>
              <a:spcBef>
                <a:spcPts val="1600"/>
              </a:spcBef>
              <a:spcAft>
                <a:spcPts val="0"/>
              </a:spcAft>
              <a:buNone/>
              <a:defRPr sz="1400">
                <a:solidFill>
                  <a:srgbClr val="F3F3F3"/>
                </a:solidFill>
              </a:defRPr>
            </a:lvl4pPr>
            <a:lvl5pPr lvl="4" rtl="0" algn="ctr">
              <a:lnSpc>
                <a:spcPct val="100000"/>
              </a:lnSpc>
              <a:spcBef>
                <a:spcPts val="1600"/>
              </a:spcBef>
              <a:spcAft>
                <a:spcPts val="0"/>
              </a:spcAft>
              <a:buNone/>
              <a:defRPr sz="1400">
                <a:solidFill>
                  <a:srgbClr val="F3F3F3"/>
                </a:solidFill>
              </a:defRPr>
            </a:lvl5pPr>
            <a:lvl6pPr lvl="5" rtl="0" algn="ctr">
              <a:lnSpc>
                <a:spcPct val="100000"/>
              </a:lnSpc>
              <a:spcBef>
                <a:spcPts val="1600"/>
              </a:spcBef>
              <a:spcAft>
                <a:spcPts val="0"/>
              </a:spcAft>
              <a:buNone/>
              <a:defRPr sz="1400">
                <a:solidFill>
                  <a:srgbClr val="F3F3F3"/>
                </a:solidFill>
              </a:defRPr>
            </a:lvl6pPr>
            <a:lvl7pPr lvl="6" rtl="0" algn="ctr">
              <a:lnSpc>
                <a:spcPct val="100000"/>
              </a:lnSpc>
              <a:spcBef>
                <a:spcPts val="1600"/>
              </a:spcBef>
              <a:spcAft>
                <a:spcPts val="0"/>
              </a:spcAft>
              <a:buNone/>
              <a:defRPr sz="1400">
                <a:solidFill>
                  <a:srgbClr val="F3F3F3"/>
                </a:solidFill>
              </a:defRPr>
            </a:lvl7pPr>
            <a:lvl8pPr lvl="7" rtl="0" algn="ctr">
              <a:lnSpc>
                <a:spcPct val="100000"/>
              </a:lnSpc>
              <a:spcBef>
                <a:spcPts val="1600"/>
              </a:spcBef>
              <a:spcAft>
                <a:spcPts val="0"/>
              </a:spcAft>
              <a:buNone/>
              <a:defRPr sz="1400">
                <a:solidFill>
                  <a:srgbClr val="F3F3F3"/>
                </a:solidFill>
              </a:defRPr>
            </a:lvl8pPr>
            <a:lvl9pPr lvl="8" rtl="0" algn="ctr">
              <a:lnSpc>
                <a:spcPct val="100000"/>
              </a:lnSpc>
              <a:spcBef>
                <a:spcPts val="1600"/>
              </a:spcBef>
              <a:spcAft>
                <a:spcPts val="1600"/>
              </a:spcAft>
              <a:buNone/>
              <a:defRPr sz="1400">
                <a:solidFill>
                  <a:srgbClr val="F3F3F3"/>
                </a:solidFill>
              </a:defRPr>
            </a:lvl9pPr>
          </a:lstStyle>
          <a:p/>
        </p:txBody>
      </p:sp>
      <p:sp>
        <p:nvSpPr>
          <p:cNvPr id="145" name="Google Shape;145;p5"/>
          <p:cNvSpPr txBox="1"/>
          <p:nvPr>
            <p:ph type="ctrTitle"/>
          </p:nvPr>
        </p:nvSpPr>
        <p:spPr>
          <a:xfrm>
            <a:off x="720050" y="359450"/>
            <a:ext cx="3214200" cy="834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6" name="Google Shape;146;p5"/>
          <p:cNvSpPr txBox="1"/>
          <p:nvPr>
            <p:ph idx="2" type="subTitle"/>
          </p:nvPr>
        </p:nvSpPr>
        <p:spPr>
          <a:xfrm>
            <a:off x="5057550" y="3078955"/>
            <a:ext cx="2685600" cy="109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F3F3F3"/>
                </a:solidFill>
              </a:defRPr>
            </a:lvl1pPr>
            <a:lvl2pPr lvl="1" rtl="0" algn="ctr">
              <a:lnSpc>
                <a:spcPct val="100000"/>
              </a:lnSpc>
              <a:spcBef>
                <a:spcPts val="1600"/>
              </a:spcBef>
              <a:spcAft>
                <a:spcPts val="0"/>
              </a:spcAft>
              <a:buNone/>
              <a:defRPr sz="1400">
                <a:solidFill>
                  <a:srgbClr val="F3F3F3"/>
                </a:solidFill>
              </a:defRPr>
            </a:lvl2pPr>
            <a:lvl3pPr lvl="2" rtl="0" algn="ctr">
              <a:lnSpc>
                <a:spcPct val="100000"/>
              </a:lnSpc>
              <a:spcBef>
                <a:spcPts val="1600"/>
              </a:spcBef>
              <a:spcAft>
                <a:spcPts val="0"/>
              </a:spcAft>
              <a:buNone/>
              <a:defRPr sz="1400">
                <a:solidFill>
                  <a:srgbClr val="F3F3F3"/>
                </a:solidFill>
              </a:defRPr>
            </a:lvl3pPr>
            <a:lvl4pPr lvl="3" rtl="0" algn="ctr">
              <a:lnSpc>
                <a:spcPct val="100000"/>
              </a:lnSpc>
              <a:spcBef>
                <a:spcPts val="1600"/>
              </a:spcBef>
              <a:spcAft>
                <a:spcPts val="0"/>
              </a:spcAft>
              <a:buNone/>
              <a:defRPr sz="1400">
                <a:solidFill>
                  <a:srgbClr val="F3F3F3"/>
                </a:solidFill>
              </a:defRPr>
            </a:lvl4pPr>
            <a:lvl5pPr lvl="4" rtl="0" algn="ctr">
              <a:lnSpc>
                <a:spcPct val="100000"/>
              </a:lnSpc>
              <a:spcBef>
                <a:spcPts val="1600"/>
              </a:spcBef>
              <a:spcAft>
                <a:spcPts val="0"/>
              </a:spcAft>
              <a:buNone/>
              <a:defRPr sz="1400">
                <a:solidFill>
                  <a:srgbClr val="F3F3F3"/>
                </a:solidFill>
              </a:defRPr>
            </a:lvl5pPr>
            <a:lvl6pPr lvl="5" rtl="0" algn="ctr">
              <a:lnSpc>
                <a:spcPct val="100000"/>
              </a:lnSpc>
              <a:spcBef>
                <a:spcPts val="1600"/>
              </a:spcBef>
              <a:spcAft>
                <a:spcPts val="0"/>
              </a:spcAft>
              <a:buNone/>
              <a:defRPr sz="1400">
                <a:solidFill>
                  <a:srgbClr val="F3F3F3"/>
                </a:solidFill>
              </a:defRPr>
            </a:lvl6pPr>
            <a:lvl7pPr lvl="6" rtl="0" algn="ctr">
              <a:lnSpc>
                <a:spcPct val="100000"/>
              </a:lnSpc>
              <a:spcBef>
                <a:spcPts val="1600"/>
              </a:spcBef>
              <a:spcAft>
                <a:spcPts val="0"/>
              </a:spcAft>
              <a:buNone/>
              <a:defRPr sz="1400">
                <a:solidFill>
                  <a:srgbClr val="F3F3F3"/>
                </a:solidFill>
              </a:defRPr>
            </a:lvl7pPr>
            <a:lvl8pPr lvl="7" rtl="0" algn="ctr">
              <a:lnSpc>
                <a:spcPct val="100000"/>
              </a:lnSpc>
              <a:spcBef>
                <a:spcPts val="1600"/>
              </a:spcBef>
              <a:spcAft>
                <a:spcPts val="0"/>
              </a:spcAft>
              <a:buNone/>
              <a:defRPr sz="1400">
                <a:solidFill>
                  <a:srgbClr val="F3F3F3"/>
                </a:solidFill>
              </a:defRPr>
            </a:lvl8pPr>
            <a:lvl9pPr lvl="8" rtl="0" algn="ctr">
              <a:lnSpc>
                <a:spcPct val="100000"/>
              </a:lnSpc>
              <a:spcBef>
                <a:spcPts val="1600"/>
              </a:spcBef>
              <a:spcAft>
                <a:spcPts val="1600"/>
              </a:spcAft>
              <a:buNone/>
              <a:defRPr sz="1400">
                <a:solidFill>
                  <a:srgbClr val="F3F3F3"/>
                </a:solidFill>
              </a:defRPr>
            </a:lvl9pPr>
          </a:lstStyle>
          <a:p/>
        </p:txBody>
      </p:sp>
      <p:sp>
        <p:nvSpPr>
          <p:cNvPr id="147" name="Google Shape;147;p5"/>
          <p:cNvSpPr txBox="1"/>
          <p:nvPr>
            <p:ph idx="3" type="subTitle"/>
          </p:nvPr>
        </p:nvSpPr>
        <p:spPr>
          <a:xfrm>
            <a:off x="1400850" y="2409150"/>
            <a:ext cx="2685600" cy="781200"/>
          </a:xfrm>
          <a:prstGeom prst="rect">
            <a:avLst/>
          </a:prstGeom>
          <a:noFill/>
        </p:spPr>
        <p:txBody>
          <a:bodyPr anchorCtr="0" anchor="b" bIns="0" lIns="91425" spcFirstLastPara="1" rIns="91425" wrap="square" tIns="91425">
            <a:noAutofit/>
          </a:bodyPr>
          <a:lstStyle>
            <a:lvl1pPr lvl="0" rtl="0" algn="ctr">
              <a:lnSpc>
                <a:spcPct val="100000"/>
              </a:lnSpc>
              <a:spcBef>
                <a:spcPts val="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1pPr>
            <a:lvl2pPr lvl="1" rtl="0" algn="ctr">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2pPr>
            <a:lvl3pPr lvl="2" rtl="0" algn="ctr">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3pPr>
            <a:lvl4pPr lvl="3" rtl="0" algn="ctr">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4pPr>
            <a:lvl5pPr lvl="4" rtl="0" algn="ctr">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5pPr>
            <a:lvl6pPr lvl="5" rtl="0" algn="ctr">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6pPr>
            <a:lvl7pPr lvl="6" rtl="0" algn="ctr">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7pPr>
            <a:lvl8pPr lvl="7" rtl="0" algn="ctr">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8pPr>
            <a:lvl9pPr lvl="8" rtl="0" algn="ctr">
              <a:lnSpc>
                <a:spcPct val="100000"/>
              </a:lnSpc>
              <a:spcBef>
                <a:spcPts val="1600"/>
              </a:spcBef>
              <a:spcAft>
                <a:spcPts val="1600"/>
              </a:spcAft>
              <a:buNone/>
              <a:defRPr sz="1800">
                <a:solidFill>
                  <a:srgbClr val="F3F3F3"/>
                </a:solidFill>
                <a:latin typeface="Barlow Semi Condensed SemiBold"/>
                <a:ea typeface="Barlow Semi Condensed SemiBold"/>
                <a:cs typeface="Barlow Semi Condensed SemiBold"/>
                <a:sym typeface="Barlow Semi Condensed SemiBold"/>
              </a:defRPr>
            </a:lvl9pPr>
          </a:lstStyle>
          <a:p/>
        </p:txBody>
      </p:sp>
      <p:sp>
        <p:nvSpPr>
          <p:cNvPr id="148" name="Google Shape;148;p5"/>
          <p:cNvSpPr txBox="1"/>
          <p:nvPr>
            <p:ph idx="4" type="subTitle"/>
          </p:nvPr>
        </p:nvSpPr>
        <p:spPr>
          <a:xfrm>
            <a:off x="5057550" y="2409150"/>
            <a:ext cx="2685600" cy="781200"/>
          </a:xfrm>
          <a:prstGeom prst="rect">
            <a:avLst/>
          </a:prstGeom>
          <a:noFill/>
        </p:spPr>
        <p:txBody>
          <a:bodyPr anchorCtr="0" anchor="b" bIns="0" lIns="91425" spcFirstLastPara="1" rIns="91425" wrap="square" tIns="91425">
            <a:noAutofit/>
          </a:bodyPr>
          <a:lstStyle>
            <a:lvl1pPr lvl="0" rtl="0" algn="ctr">
              <a:lnSpc>
                <a:spcPct val="100000"/>
              </a:lnSpc>
              <a:spcBef>
                <a:spcPts val="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1pPr>
            <a:lvl2pPr lvl="1" rtl="0" algn="ctr">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2pPr>
            <a:lvl3pPr lvl="2" rtl="0" algn="ctr">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3pPr>
            <a:lvl4pPr lvl="3" rtl="0" algn="ctr">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4pPr>
            <a:lvl5pPr lvl="4" rtl="0" algn="ctr">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5pPr>
            <a:lvl6pPr lvl="5" rtl="0" algn="ctr">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6pPr>
            <a:lvl7pPr lvl="6" rtl="0" algn="ctr">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7pPr>
            <a:lvl8pPr lvl="7" rtl="0" algn="ctr">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8pPr>
            <a:lvl9pPr lvl="8" rtl="0" algn="ctr">
              <a:lnSpc>
                <a:spcPct val="100000"/>
              </a:lnSpc>
              <a:spcBef>
                <a:spcPts val="1600"/>
              </a:spcBef>
              <a:spcAft>
                <a:spcPts val="1600"/>
              </a:spcAft>
              <a:buNone/>
              <a:defRPr sz="1800">
                <a:solidFill>
                  <a:srgbClr val="F3F3F3"/>
                </a:solidFill>
                <a:latin typeface="Barlow Semi Condensed SemiBold"/>
                <a:ea typeface="Barlow Semi Condensed SemiBold"/>
                <a:cs typeface="Barlow Semi Condensed SemiBold"/>
                <a:sym typeface="Barlow Semi Condensed SemiBold"/>
              </a:defRPr>
            </a:lvl9pPr>
          </a:lstStyle>
          <a:p/>
        </p:txBody>
      </p:sp>
      <p:grpSp>
        <p:nvGrpSpPr>
          <p:cNvPr id="149" name="Google Shape;149;p5"/>
          <p:cNvGrpSpPr/>
          <p:nvPr/>
        </p:nvGrpSpPr>
        <p:grpSpPr>
          <a:xfrm>
            <a:off x="8350757" y="149679"/>
            <a:ext cx="627300" cy="1446850"/>
            <a:chOff x="6656382" y="-78921"/>
            <a:chExt cx="627300" cy="1446850"/>
          </a:xfrm>
        </p:grpSpPr>
        <p:sp>
          <p:nvSpPr>
            <p:cNvPr id="150" name="Google Shape;150;p5"/>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8" name="Shape 168"/>
        <p:cNvGrpSpPr/>
        <p:nvPr/>
      </p:nvGrpSpPr>
      <p:grpSpPr>
        <a:xfrm>
          <a:off x="0" y="0"/>
          <a:ext cx="0" cy="0"/>
          <a:chOff x="0" y="0"/>
          <a:chExt cx="0" cy="0"/>
        </a:xfrm>
      </p:grpSpPr>
      <p:sp>
        <p:nvSpPr>
          <p:cNvPr id="169" name="Google Shape;169;p6"/>
          <p:cNvSpPr txBox="1"/>
          <p:nvPr>
            <p:ph type="ctrTitle"/>
          </p:nvPr>
        </p:nvSpPr>
        <p:spPr>
          <a:xfrm>
            <a:off x="720050" y="359450"/>
            <a:ext cx="3214200" cy="834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170" name="Google Shape;170;p6"/>
          <p:cNvGrpSpPr/>
          <p:nvPr/>
        </p:nvGrpSpPr>
        <p:grpSpPr>
          <a:xfrm rot="5400000">
            <a:off x="8186507" y="4182606"/>
            <a:ext cx="627300" cy="1446850"/>
            <a:chOff x="6656382" y="-78921"/>
            <a:chExt cx="627300" cy="1446850"/>
          </a:xfrm>
        </p:grpSpPr>
        <p:sp>
          <p:nvSpPr>
            <p:cNvPr id="171" name="Google Shape;171;p6"/>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6"/>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6"/>
          <p:cNvSpPr/>
          <p:nvPr/>
        </p:nvSpPr>
        <p:spPr>
          <a:xfrm>
            <a:off x="-112925" y="3233575"/>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0" name="Shape 190"/>
        <p:cNvGrpSpPr/>
        <p:nvPr/>
      </p:nvGrpSpPr>
      <p:grpSpPr>
        <a:xfrm>
          <a:off x="0" y="0"/>
          <a:ext cx="0" cy="0"/>
          <a:chOff x="0" y="0"/>
          <a:chExt cx="0" cy="0"/>
        </a:xfrm>
      </p:grpSpPr>
      <p:sp>
        <p:nvSpPr>
          <p:cNvPr id="191" name="Google Shape;191;p7"/>
          <p:cNvSpPr/>
          <p:nvPr/>
        </p:nvSpPr>
        <p:spPr>
          <a:xfrm>
            <a:off x="-16825" y="-95500"/>
            <a:ext cx="8461350" cy="5256550"/>
          </a:xfrm>
          <a:custGeom>
            <a:rect b="b" l="l" r="r" t="t"/>
            <a:pathLst>
              <a:path extrusionOk="0" h="210262" w="338454">
                <a:moveTo>
                  <a:pt x="266558" y="0"/>
                </a:moveTo>
                <a:lnTo>
                  <a:pt x="338454" y="106940"/>
                </a:lnTo>
                <a:lnTo>
                  <a:pt x="310419" y="210262"/>
                </a:lnTo>
                <a:lnTo>
                  <a:pt x="0" y="196245"/>
                </a:lnTo>
              </a:path>
            </a:pathLst>
          </a:custGeom>
          <a:noFill/>
          <a:ln cap="flat" cmpd="sng" w="19050">
            <a:solidFill>
              <a:srgbClr val="434343"/>
            </a:solidFill>
            <a:prstDash val="solid"/>
            <a:round/>
            <a:headEnd len="med" w="med" type="none"/>
            <a:tailEnd len="med" w="med" type="none"/>
          </a:ln>
        </p:spPr>
      </p:sp>
      <p:grpSp>
        <p:nvGrpSpPr>
          <p:cNvPr id="192" name="Google Shape;192;p7"/>
          <p:cNvGrpSpPr/>
          <p:nvPr/>
        </p:nvGrpSpPr>
        <p:grpSpPr>
          <a:xfrm>
            <a:off x="198233" y="198029"/>
            <a:ext cx="344700" cy="1169900"/>
            <a:chOff x="198233" y="198029"/>
            <a:chExt cx="344700" cy="1169900"/>
          </a:xfrm>
        </p:grpSpPr>
        <p:sp>
          <p:nvSpPr>
            <p:cNvPr id="193" name="Google Shape;193;p7"/>
            <p:cNvSpPr/>
            <p:nvPr/>
          </p:nvSpPr>
          <p:spPr>
            <a:xfrm>
              <a:off x="198233"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a:off x="480833"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a:off x="198233"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p:nvPr/>
          </p:nvSpPr>
          <p:spPr>
            <a:xfrm>
              <a:off x="480833"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a:off x="198233"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
            <p:cNvSpPr/>
            <p:nvPr/>
          </p:nvSpPr>
          <p:spPr>
            <a:xfrm>
              <a:off x="480833"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7"/>
            <p:cNvSpPr/>
            <p:nvPr/>
          </p:nvSpPr>
          <p:spPr>
            <a:xfrm>
              <a:off x="198233"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
            <p:cNvSpPr/>
            <p:nvPr/>
          </p:nvSpPr>
          <p:spPr>
            <a:xfrm>
              <a:off x="480833"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
            <p:cNvSpPr/>
            <p:nvPr/>
          </p:nvSpPr>
          <p:spPr>
            <a:xfrm>
              <a:off x="198233"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
            <p:cNvSpPr/>
            <p:nvPr/>
          </p:nvSpPr>
          <p:spPr>
            <a:xfrm>
              <a:off x="480833"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7"/>
          <p:cNvSpPr txBox="1"/>
          <p:nvPr>
            <p:ph type="ctrTitle"/>
          </p:nvPr>
        </p:nvSpPr>
        <p:spPr>
          <a:xfrm>
            <a:off x="720000" y="1405200"/>
            <a:ext cx="2958300" cy="969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b="0" sz="6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204" name="Google Shape;204;p7"/>
          <p:cNvSpPr txBox="1"/>
          <p:nvPr>
            <p:ph idx="1" type="subTitle"/>
          </p:nvPr>
        </p:nvSpPr>
        <p:spPr>
          <a:xfrm>
            <a:off x="720000" y="2571750"/>
            <a:ext cx="4073400" cy="169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5" name="Shape 205"/>
        <p:cNvGrpSpPr/>
        <p:nvPr/>
      </p:nvGrpSpPr>
      <p:grpSpPr>
        <a:xfrm>
          <a:off x="0" y="0"/>
          <a:ext cx="0" cy="0"/>
          <a:chOff x="0" y="0"/>
          <a:chExt cx="0" cy="0"/>
        </a:xfrm>
      </p:grpSpPr>
      <p:sp>
        <p:nvSpPr>
          <p:cNvPr id="206" name="Google Shape;206;p8"/>
          <p:cNvSpPr txBox="1"/>
          <p:nvPr>
            <p:ph type="title"/>
          </p:nvPr>
        </p:nvSpPr>
        <p:spPr>
          <a:xfrm>
            <a:off x="1354950" y="1846850"/>
            <a:ext cx="6534000" cy="1449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4800"/>
              <a:buNone/>
              <a:defRPr b="0" sz="6000"/>
            </a:lvl1pPr>
            <a:lvl2pPr lvl="1">
              <a:spcBef>
                <a:spcPts val="0"/>
              </a:spcBef>
              <a:spcAft>
                <a:spcPts val="0"/>
              </a:spcAft>
              <a:buClr>
                <a:schemeClr val="accent3"/>
              </a:buClr>
              <a:buSzPts val="4800"/>
              <a:buNone/>
              <a:defRPr sz="4800">
                <a:solidFill>
                  <a:schemeClr val="accent3"/>
                </a:solidFill>
              </a:defRPr>
            </a:lvl2pPr>
            <a:lvl3pPr lvl="2">
              <a:spcBef>
                <a:spcPts val="0"/>
              </a:spcBef>
              <a:spcAft>
                <a:spcPts val="0"/>
              </a:spcAft>
              <a:buClr>
                <a:schemeClr val="accent3"/>
              </a:buClr>
              <a:buSzPts val="4800"/>
              <a:buNone/>
              <a:defRPr sz="4800">
                <a:solidFill>
                  <a:schemeClr val="accent3"/>
                </a:solidFill>
              </a:defRPr>
            </a:lvl3pPr>
            <a:lvl4pPr lvl="3">
              <a:spcBef>
                <a:spcPts val="0"/>
              </a:spcBef>
              <a:spcAft>
                <a:spcPts val="0"/>
              </a:spcAft>
              <a:buClr>
                <a:schemeClr val="accent3"/>
              </a:buClr>
              <a:buSzPts val="4800"/>
              <a:buNone/>
              <a:defRPr sz="4800">
                <a:solidFill>
                  <a:schemeClr val="accent3"/>
                </a:solidFill>
              </a:defRPr>
            </a:lvl4pPr>
            <a:lvl5pPr lvl="4">
              <a:spcBef>
                <a:spcPts val="0"/>
              </a:spcBef>
              <a:spcAft>
                <a:spcPts val="0"/>
              </a:spcAft>
              <a:buClr>
                <a:schemeClr val="accent3"/>
              </a:buClr>
              <a:buSzPts val="4800"/>
              <a:buNone/>
              <a:defRPr sz="4800">
                <a:solidFill>
                  <a:schemeClr val="accent3"/>
                </a:solidFill>
              </a:defRPr>
            </a:lvl5pPr>
            <a:lvl6pPr lvl="5">
              <a:spcBef>
                <a:spcPts val="0"/>
              </a:spcBef>
              <a:spcAft>
                <a:spcPts val="0"/>
              </a:spcAft>
              <a:buClr>
                <a:schemeClr val="accent3"/>
              </a:buClr>
              <a:buSzPts val="4800"/>
              <a:buNone/>
              <a:defRPr sz="4800">
                <a:solidFill>
                  <a:schemeClr val="accent3"/>
                </a:solidFill>
              </a:defRPr>
            </a:lvl6pPr>
            <a:lvl7pPr lvl="6">
              <a:spcBef>
                <a:spcPts val="0"/>
              </a:spcBef>
              <a:spcAft>
                <a:spcPts val="0"/>
              </a:spcAft>
              <a:buClr>
                <a:schemeClr val="accent3"/>
              </a:buClr>
              <a:buSzPts val="4800"/>
              <a:buNone/>
              <a:defRPr sz="4800">
                <a:solidFill>
                  <a:schemeClr val="accent3"/>
                </a:solidFill>
              </a:defRPr>
            </a:lvl7pPr>
            <a:lvl8pPr lvl="7">
              <a:spcBef>
                <a:spcPts val="0"/>
              </a:spcBef>
              <a:spcAft>
                <a:spcPts val="0"/>
              </a:spcAft>
              <a:buClr>
                <a:schemeClr val="accent3"/>
              </a:buClr>
              <a:buSzPts val="4800"/>
              <a:buNone/>
              <a:defRPr sz="4800">
                <a:solidFill>
                  <a:schemeClr val="accent3"/>
                </a:solidFill>
              </a:defRPr>
            </a:lvl8pPr>
            <a:lvl9pPr lvl="8">
              <a:spcBef>
                <a:spcPts val="0"/>
              </a:spcBef>
              <a:spcAft>
                <a:spcPts val="0"/>
              </a:spcAft>
              <a:buClr>
                <a:schemeClr val="accent3"/>
              </a:buClr>
              <a:buSzPts val="4800"/>
              <a:buNone/>
              <a:defRPr sz="4800">
                <a:solidFill>
                  <a:schemeClr val="accent3"/>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7" name="Shape 207"/>
        <p:cNvGrpSpPr/>
        <p:nvPr/>
      </p:nvGrpSpPr>
      <p:grpSpPr>
        <a:xfrm>
          <a:off x="0" y="0"/>
          <a:ext cx="0" cy="0"/>
          <a:chOff x="0" y="0"/>
          <a:chExt cx="0" cy="0"/>
        </a:xfrm>
      </p:grpSpPr>
      <p:sp>
        <p:nvSpPr>
          <p:cNvPr id="208" name="Google Shape;208;p9"/>
          <p:cNvSpPr/>
          <p:nvPr/>
        </p:nvSpPr>
        <p:spPr>
          <a:xfrm>
            <a:off x="-29950" y="-39675"/>
            <a:ext cx="6593725" cy="5178625"/>
          </a:xfrm>
          <a:custGeom>
            <a:rect b="b" l="l" r="r" t="t"/>
            <a:pathLst>
              <a:path extrusionOk="0" h="207145" w="263749">
                <a:moveTo>
                  <a:pt x="177840" y="0"/>
                </a:moveTo>
                <a:lnTo>
                  <a:pt x="263749" y="78482"/>
                </a:lnTo>
                <a:lnTo>
                  <a:pt x="213367" y="207145"/>
                </a:lnTo>
                <a:lnTo>
                  <a:pt x="0" y="178643"/>
                </a:lnTo>
              </a:path>
            </a:pathLst>
          </a:custGeom>
          <a:noFill/>
          <a:ln cap="flat" cmpd="sng" w="19050">
            <a:solidFill>
              <a:srgbClr val="434343"/>
            </a:solidFill>
            <a:prstDash val="solid"/>
            <a:round/>
            <a:headEnd len="med" w="med" type="none"/>
            <a:tailEnd len="med" w="med" type="none"/>
          </a:ln>
        </p:spPr>
      </p:sp>
      <p:sp>
        <p:nvSpPr>
          <p:cNvPr id="209" name="Google Shape;209;p9"/>
          <p:cNvSpPr txBox="1"/>
          <p:nvPr>
            <p:ph type="title"/>
          </p:nvPr>
        </p:nvSpPr>
        <p:spPr>
          <a:xfrm>
            <a:off x="720050" y="1724525"/>
            <a:ext cx="3845100" cy="16944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41294A"/>
              </a:buClr>
              <a:buSzPts val="4200"/>
              <a:buNone/>
              <a:defRPr sz="4800"/>
            </a:lvl1pPr>
            <a:lvl2pPr lvl="1" rtl="0" algn="ctr">
              <a:spcBef>
                <a:spcPts val="0"/>
              </a:spcBef>
              <a:spcAft>
                <a:spcPts val="0"/>
              </a:spcAft>
              <a:buClr>
                <a:srgbClr val="41294A"/>
              </a:buClr>
              <a:buSzPts val="4200"/>
              <a:buNone/>
              <a:defRPr sz="4200">
                <a:solidFill>
                  <a:srgbClr val="41294A"/>
                </a:solidFill>
              </a:defRPr>
            </a:lvl2pPr>
            <a:lvl3pPr lvl="2" rtl="0" algn="ctr">
              <a:spcBef>
                <a:spcPts val="0"/>
              </a:spcBef>
              <a:spcAft>
                <a:spcPts val="0"/>
              </a:spcAft>
              <a:buClr>
                <a:srgbClr val="41294A"/>
              </a:buClr>
              <a:buSzPts val="4200"/>
              <a:buNone/>
              <a:defRPr sz="4200">
                <a:solidFill>
                  <a:srgbClr val="41294A"/>
                </a:solidFill>
              </a:defRPr>
            </a:lvl3pPr>
            <a:lvl4pPr lvl="3" rtl="0" algn="ctr">
              <a:spcBef>
                <a:spcPts val="0"/>
              </a:spcBef>
              <a:spcAft>
                <a:spcPts val="0"/>
              </a:spcAft>
              <a:buClr>
                <a:srgbClr val="41294A"/>
              </a:buClr>
              <a:buSzPts val="4200"/>
              <a:buNone/>
              <a:defRPr sz="4200">
                <a:solidFill>
                  <a:srgbClr val="41294A"/>
                </a:solidFill>
              </a:defRPr>
            </a:lvl4pPr>
            <a:lvl5pPr lvl="4" rtl="0" algn="ctr">
              <a:spcBef>
                <a:spcPts val="0"/>
              </a:spcBef>
              <a:spcAft>
                <a:spcPts val="0"/>
              </a:spcAft>
              <a:buClr>
                <a:srgbClr val="41294A"/>
              </a:buClr>
              <a:buSzPts val="4200"/>
              <a:buNone/>
              <a:defRPr sz="4200">
                <a:solidFill>
                  <a:srgbClr val="41294A"/>
                </a:solidFill>
              </a:defRPr>
            </a:lvl5pPr>
            <a:lvl6pPr lvl="5" rtl="0" algn="ctr">
              <a:spcBef>
                <a:spcPts val="0"/>
              </a:spcBef>
              <a:spcAft>
                <a:spcPts val="0"/>
              </a:spcAft>
              <a:buClr>
                <a:srgbClr val="41294A"/>
              </a:buClr>
              <a:buSzPts val="4200"/>
              <a:buNone/>
              <a:defRPr sz="4200">
                <a:solidFill>
                  <a:srgbClr val="41294A"/>
                </a:solidFill>
              </a:defRPr>
            </a:lvl6pPr>
            <a:lvl7pPr lvl="6" rtl="0" algn="ctr">
              <a:spcBef>
                <a:spcPts val="0"/>
              </a:spcBef>
              <a:spcAft>
                <a:spcPts val="0"/>
              </a:spcAft>
              <a:buClr>
                <a:srgbClr val="41294A"/>
              </a:buClr>
              <a:buSzPts val="4200"/>
              <a:buNone/>
              <a:defRPr sz="4200">
                <a:solidFill>
                  <a:srgbClr val="41294A"/>
                </a:solidFill>
              </a:defRPr>
            </a:lvl7pPr>
            <a:lvl8pPr lvl="7" rtl="0" algn="ctr">
              <a:spcBef>
                <a:spcPts val="0"/>
              </a:spcBef>
              <a:spcAft>
                <a:spcPts val="0"/>
              </a:spcAft>
              <a:buClr>
                <a:srgbClr val="41294A"/>
              </a:buClr>
              <a:buSzPts val="4200"/>
              <a:buNone/>
              <a:defRPr sz="4200">
                <a:solidFill>
                  <a:srgbClr val="41294A"/>
                </a:solidFill>
              </a:defRPr>
            </a:lvl8pPr>
            <a:lvl9pPr lvl="8" rtl="0" algn="ctr">
              <a:spcBef>
                <a:spcPts val="0"/>
              </a:spcBef>
              <a:spcAft>
                <a:spcPts val="0"/>
              </a:spcAft>
              <a:buClr>
                <a:srgbClr val="41294A"/>
              </a:buClr>
              <a:buSzPts val="4200"/>
              <a:buNone/>
              <a:defRPr sz="4200">
                <a:solidFill>
                  <a:srgbClr val="41294A"/>
                </a:solidFill>
              </a:defRPr>
            </a:lvl9pPr>
          </a:lstStyle>
          <a:p/>
        </p:txBody>
      </p:sp>
      <p:sp>
        <p:nvSpPr>
          <p:cNvPr id="210" name="Google Shape;210;p9"/>
          <p:cNvSpPr txBox="1"/>
          <p:nvPr>
            <p:ph idx="1" type="subTitle"/>
          </p:nvPr>
        </p:nvSpPr>
        <p:spPr>
          <a:xfrm>
            <a:off x="720050" y="3362050"/>
            <a:ext cx="3845100" cy="39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1294A"/>
              </a:buClr>
              <a:buSzPts val="2100"/>
              <a:buNone/>
              <a:defRPr sz="1400"/>
            </a:lvl1pPr>
            <a:lvl2pPr lvl="1" rtl="0" algn="ctr">
              <a:lnSpc>
                <a:spcPct val="100000"/>
              </a:lnSpc>
              <a:spcBef>
                <a:spcPts val="0"/>
              </a:spcBef>
              <a:spcAft>
                <a:spcPts val="0"/>
              </a:spcAft>
              <a:buClr>
                <a:srgbClr val="41294A"/>
              </a:buClr>
              <a:buSzPts val="2100"/>
              <a:buNone/>
              <a:defRPr sz="2100">
                <a:solidFill>
                  <a:srgbClr val="41294A"/>
                </a:solidFill>
              </a:defRPr>
            </a:lvl2pPr>
            <a:lvl3pPr lvl="2" rtl="0" algn="ctr">
              <a:lnSpc>
                <a:spcPct val="100000"/>
              </a:lnSpc>
              <a:spcBef>
                <a:spcPts val="0"/>
              </a:spcBef>
              <a:spcAft>
                <a:spcPts val="0"/>
              </a:spcAft>
              <a:buClr>
                <a:srgbClr val="41294A"/>
              </a:buClr>
              <a:buSzPts val="2100"/>
              <a:buNone/>
              <a:defRPr sz="2100">
                <a:solidFill>
                  <a:srgbClr val="41294A"/>
                </a:solidFill>
              </a:defRPr>
            </a:lvl3pPr>
            <a:lvl4pPr lvl="3" rtl="0" algn="ctr">
              <a:lnSpc>
                <a:spcPct val="100000"/>
              </a:lnSpc>
              <a:spcBef>
                <a:spcPts val="0"/>
              </a:spcBef>
              <a:spcAft>
                <a:spcPts val="0"/>
              </a:spcAft>
              <a:buClr>
                <a:srgbClr val="41294A"/>
              </a:buClr>
              <a:buSzPts val="2100"/>
              <a:buNone/>
              <a:defRPr sz="2100">
                <a:solidFill>
                  <a:srgbClr val="41294A"/>
                </a:solidFill>
              </a:defRPr>
            </a:lvl4pPr>
            <a:lvl5pPr lvl="4" rtl="0" algn="ctr">
              <a:lnSpc>
                <a:spcPct val="100000"/>
              </a:lnSpc>
              <a:spcBef>
                <a:spcPts val="0"/>
              </a:spcBef>
              <a:spcAft>
                <a:spcPts val="0"/>
              </a:spcAft>
              <a:buClr>
                <a:srgbClr val="41294A"/>
              </a:buClr>
              <a:buSzPts val="2100"/>
              <a:buNone/>
              <a:defRPr sz="2100">
                <a:solidFill>
                  <a:srgbClr val="41294A"/>
                </a:solidFill>
              </a:defRPr>
            </a:lvl5pPr>
            <a:lvl6pPr lvl="5" rtl="0" algn="ctr">
              <a:lnSpc>
                <a:spcPct val="100000"/>
              </a:lnSpc>
              <a:spcBef>
                <a:spcPts val="0"/>
              </a:spcBef>
              <a:spcAft>
                <a:spcPts val="0"/>
              </a:spcAft>
              <a:buClr>
                <a:srgbClr val="41294A"/>
              </a:buClr>
              <a:buSzPts val="2100"/>
              <a:buNone/>
              <a:defRPr sz="2100">
                <a:solidFill>
                  <a:srgbClr val="41294A"/>
                </a:solidFill>
              </a:defRPr>
            </a:lvl6pPr>
            <a:lvl7pPr lvl="6" rtl="0" algn="ctr">
              <a:lnSpc>
                <a:spcPct val="100000"/>
              </a:lnSpc>
              <a:spcBef>
                <a:spcPts val="0"/>
              </a:spcBef>
              <a:spcAft>
                <a:spcPts val="0"/>
              </a:spcAft>
              <a:buClr>
                <a:srgbClr val="41294A"/>
              </a:buClr>
              <a:buSzPts val="2100"/>
              <a:buNone/>
              <a:defRPr sz="2100">
                <a:solidFill>
                  <a:srgbClr val="41294A"/>
                </a:solidFill>
              </a:defRPr>
            </a:lvl7pPr>
            <a:lvl8pPr lvl="7" rtl="0" algn="ctr">
              <a:lnSpc>
                <a:spcPct val="100000"/>
              </a:lnSpc>
              <a:spcBef>
                <a:spcPts val="0"/>
              </a:spcBef>
              <a:spcAft>
                <a:spcPts val="0"/>
              </a:spcAft>
              <a:buClr>
                <a:srgbClr val="41294A"/>
              </a:buClr>
              <a:buSzPts val="2100"/>
              <a:buNone/>
              <a:defRPr sz="2100">
                <a:solidFill>
                  <a:srgbClr val="41294A"/>
                </a:solidFill>
              </a:defRPr>
            </a:lvl8pPr>
            <a:lvl9pPr lvl="8" rtl="0" algn="ctr">
              <a:lnSpc>
                <a:spcPct val="100000"/>
              </a:lnSpc>
              <a:spcBef>
                <a:spcPts val="0"/>
              </a:spcBef>
              <a:spcAft>
                <a:spcPts val="0"/>
              </a:spcAft>
              <a:buClr>
                <a:srgbClr val="41294A"/>
              </a:buClr>
              <a:buSzPts val="2100"/>
              <a:buNone/>
              <a:defRPr sz="2100">
                <a:solidFill>
                  <a:srgbClr val="41294A"/>
                </a:solidFill>
              </a:defRPr>
            </a:lvl9pPr>
          </a:lstStyle>
          <a:p/>
        </p:txBody>
      </p:sp>
      <p:sp>
        <p:nvSpPr>
          <p:cNvPr id="211" name="Google Shape;211;p9"/>
          <p:cNvSpPr txBox="1"/>
          <p:nvPr>
            <p:ph hasCustomPrompt="1" idx="2" type="title"/>
          </p:nvPr>
        </p:nvSpPr>
        <p:spPr>
          <a:xfrm>
            <a:off x="720050" y="315950"/>
            <a:ext cx="2100300" cy="9795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rgbClr val="999999"/>
              </a:buClr>
              <a:buSzPts val="3600"/>
              <a:buNone/>
              <a:defRPr b="0" sz="6000"/>
            </a:lvl1pPr>
            <a:lvl2pPr lvl="1"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2" name="Shape 212"/>
        <p:cNvGrpSpPr/>
        <p:nvPr/>
      </p:nvGrpSpPr>
      <p:grpSpPr>
        <a:xfrm>
          <a:off x="0" y="0"/>
          <a:ext cx="0" cy="0"/>
          <a:chOff x="0" y="0"/>
          <a:chExt cx="0" cy="0"/>
        </a:xfrm>
      </p:grpSpPr>
      <p:sp>
        <p:nvSpPr>
          <p:cNvPr id="213" name="Google Shape;213;p10"/>
          <p:cNvSpPr/>
          <p:nvPr/>
        </p:nvSpPr>
        <p:spPr>
          <a:xfrm flipH="1">
            <a:off x="682650" y="-95500"/>
            <a:ext cx="8461350" cy="5256550"/>
          </a:xfrm>
          <a:custGeom>
            <a:rect b="b" l="l" r="r" t="t"/>
            <a:pathLst>
              <a:path extrusionOk="0" h="210262" w="338454">
                <a:moveTo>
                  <a:pt x="266558" y="0"/>
                </a:moveTo>
                <a:lnTo>
                  <a:pt x="338454" y="106940"/>
                </a:lnTo>
                <a:lnTo>
                  <a:pt x="310419" y="210262"/>
                </a:lnTo>
                <a:lnTo>
                  <a:pt x="0" y="196245"/>
                </a:lnTo>
              </a:path>
            </a:pathLst>
          </a:custGeom>
          <a:noFill/>
          <a:ln cap="flat" cmpd="sng" w="19050">
            <a:solidFill>
              <a:srgbClr val="434343"/>
            </a:solidFill>
            <a:prstDash val="solid"/>
            <a:round/>
            <a:headEnd len="med" w="med" type="none"/>
            <a:tailEnd len="med" w="med" type="none"/>
          </a:ln>
        </p:spPr>
      </p:sp>
      <p:grpSp>
        <p:nvGrpSpPr>
          <p:cNvPr id="214" name="Google Shape;214;p10"/>
          <p:cNvGrpSpPr/>
          <p:nvPr/>
        </p:nvGrpSpPr>
        <p:grpSpPr>
          <a:xfrm>
            <a:off x="6904678" y="-78921"/>
            <a:ext cx="2605500" cy="1446850"/>
            <a:chOff x="310975" y="334050"/>
            <a:chExt cx="2605500" cy="1446850"/>
          </a:xfrm>
        </p:grpSpPr>
        <p:sp>
          <p:nvSpPr>
            <p:cNvPr id="215" name="Google Shape;215;p10"/>
            <p:cNvSpPr/>
            <p:nvPr/>
          </p:nvSpPr>
          <p:spPr>
            <a:xfrm>
              <a:off x="3109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0"/>
            <p:cNvSpPr/>
            <p:nvPr/>
          </p:nvSpPr>
          <p:spPr>
            <a:xfrm>
              <a:off x="5935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0"/>
            <p:cNvSpPr/>
            <p:nvPr/>
          </p:nvSpPr>
          <p:spPr>
            <a:xfrm>
              <a:off x="8761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0"/>
            <p:cNvSpPr/>
            <p:nvPr/>
          </p:nvSpPr>
          <p:spPr>
            <a:xfrm>
              <a:off x="11587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0"/>
            <p:cNvSpPr/>
            <p:nvPr/>
          </p:nvSpPr>
          <p:spPr>
            <a:xfrm>
              <a:off x="14413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0"/>
            <p:cNvSpPr/>
            <p:nvPr/>
          </p:nvSpPr>
          <p:spPr>
            <a:xfrm>
              <a:off x="17239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0"/>
            <p:cNvSpPr/>
            <p:nvPr/>
          </p:nvSpPr>
          <p:spPr>
            <a:xfrm>
              <a:off x="20065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
            <p:cNvSpPr/>
            <p:nvPr/>
          </p:nvSpPr>
          <p:spPr>
            <a:xfrm>
              <a:off x="22891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0"/>
            <p:cNvSpPr/>
            <p:nvPr/>
          </p:nvSpPr>
          <p:spPr>
            <a:xfrm>
              <a:off x="25717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0"/>
            <p:cNvSpPr/>
            <p:nvPr/>
          </p:nvSpPr>
          <p:spPr>
            <a:xfrm>
              <a:off x="28543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0"/>
            <p:cNvSpPr/>
            <p:nvPr/>
          </p:nvSpPr>
          <p:spPr>
            <a:xfrm>
              <a:off x="3109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5935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p:nvPr/>
          </p:nvSpPr>
          <p:spPr>
            <a:xfrm>
              <a:off x="8761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0"/>
            <p:cNvSpPr/>
            <p:nvPr/>
          </p:nvSpPr>
          <p:spPr>
            <a:xfrm>
              <a:off x="11587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0"/>
            <p:cNvSpPr/>
            <p:nvPr/>
          </p:nvSpPr>
          <p:spPr>
            <a:xfrm>
              <a:off x="14413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0"/>
            <p:cNvSpPr/>
            <p:nvPr/>
          </p:nvSpPr>
          <p:spPr>
            <a:xfrm>
              <a:off x="17239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0"/>
            <p:cNvSpPr/>
            <p:nvPr/>
          </p:nvSpPr>
          <p:spPr>
            <a:xfrm>
              <a:off x="20065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0"/>
            <p:cNvSpPr/>
            <p:nvPr/>
          </p:nvSpPr>
          <p:spPr>
            <a:xfrm>
              <a:off x="22891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0"/>
            <p:cNvSpPr/>
            <p:nvPr/>
          </p:nvSpPr>
          <p:spPr>
            <a:xfrm>
              <a:off x="25717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0"/>
            <p:cNvSpPr/>
            <p:nvPr/>
          </p:nvSpPr>
          <p:spPr>
            <a:xfrm>
              <a:off x="28543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0"/>
            <p:cNvSpPr/>
            <p:nvPr/>
          </p:nvSpPr>
          <p:spPr>
            <a:xfrm>
              <a:off x="3109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0"/>
            <p:cNvSpPr/>
            <p:nvPr/>
          </p:nvSpPr>
          <p:spPr>
            <a:xfrm>
              <a:off x="5935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0"/>
            <p:cNvSpPr/>
            <p:nvPr/>
          </p:nvSpPr>
          <p:spPr>
            <a:xfrm>
              <a:off x="8761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0"/>
            <p:cNvSpPr/>
            <p:nvPr/>
          </p:nvSpPr>
          <p:spPr>
            <a:xfrm>
              <a:off x="11587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0"/>
            <p:cNvSpPr/>
            <p:nvPr/>
          </p:nvSpPr>
          <p:spPr>
            <a:xfrm>
              <a:off x="14413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0"/>
            <p:cNvSpPr/>
            <p:nvPr/>
          </p:nvSpPr>
          <p:spPr>
            <a:xfrm>
              <a:off x="17239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0"/>
            <p:cNvSpPr/>
            <p:nvPr/>
          </p:nvSpPr>
          <p:spPr>
            <a:xfrm>
              <a:off x="20065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0"/>
            <p:cNvSpPr/>
            <p:nvPr/>
          </p:nvSpPr>
          <p:spPr>
            <a:xfrm>
              <a:off x="22891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0"/>
            <p:cNvSpPr/>
            <p:nvPr/>
          </p:nvSpPr>
          <p:spPr>
            <a:xfrm>
              <a:off x="25717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0"/>
            <p:cNvSpPr/>
            <p:nvPr/>
          </p:nvSpPr>
          <p:spPr>
            <a:xfrm>
              <a:off x="28543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0"/>
            <p:cNvSpPr/>
            <p:nvPr/>
          </p:nvSpPr>
          <p:spPr>
            <a:xfrm>
              <a:off x="3109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0"/>
            <p:cNvSpPr/>
            <p:nvPr/>
          </p:nvSpPr>
          <p:spPr>
            <a:xfrm>
              <a:off x="5935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0"/>
            <p:cNvSpPr/>
            <p:nvPr/>
          </p:nvSpPr>
          <p:spPr>
            <a:xfrm>
              <a:off x="8761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0"/>
            <p:cNvSpPr/>
            <p:nvPr/>
          </p:nvSpPr>
          <p:spPr>
            <a:xfrm>
              <a:off x="11587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0"/>
            <p:cNvSpPr/>
            <p:nvPr/>
          </p:nvSpPr>
          <p:spPr>
            <a:xfrm>
              <a:off x="14413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0"/>
            <p:cNvSpPr/>
            <p:nvPr/>
          </p:nvSpPr>
          <p:spPr>
            <a:xfrm>
              <a:off x="17239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0"/>
            <p:cNvSpPr/>
            <p:nvPr/>
          </p:nvSpPr>
          <p:spPr>
            <a:xfrm>
              <a:off x="20065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0"/>
            <p:cNvSpPr/>
            <p:nvPr/>
          </p:nvSpPr>
          <p:spPr>
            <a:xfrm>
              <a:off x="22891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0"/>
            <p:cNvSpPr/>
            <p:nvPr/>
          </p:nvSpPr>
          <p:spPr>
            <a:xfrm>
              <a:off x="25717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0"/>
            <p:cNvSpPr/>
            <p:nvPr/>
          </p:nvSpPr>
          <p:spPr>
            <a:xfrm>
              <a:off x="28543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0"/>
            <p:cNvSpPr/>
            <p:nvPr/>
          </p:nvSpPr>
          <p:spPr>
            <a:xfrm>
              <a:off x="3109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0"/>
            <p:cNvSpPr/>
            <p:nvPr/>
          </p:nvSpPr>
          <p:spPr>
            <a:xfrm>
              <a:off x="5935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0"/>
            <p:cNvSpPr/>
            <p:nvPr/>
          </p:nvSpPr>
          <p:spPr>
            <a:xfrm>
              <a:off x="8761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0"/>
            <p:cNvSpPr/>
            <p:nvPr/>
          </p:nvSpPr>
          <p:spPr>
            <a:xfrm>
              <a:off x="11587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0"/>
            <p:cNvSpPr/>
            <p:nvPr/>
          </p:nvSpPr>
          <p:spPr>
            <a:xfrm>
              <a:off x="14413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0"/>
            <p:cNvSpPr/>
            <p:nvPr/>
          </p:nvSpPr>
          <p:spPr>
            <a:xfrm>
              <a:off x="17239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0"/>
            <p:cNvSpPr/>
            <p:nvPr/>
          </p:nvSpPr>
          <p:spPr>
            <a:xfrm>
              <a:off x="20065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0"/>
            <p:cNvSpPr/>
            <p:nvPr/>
          </p:nvSpPr>
          <p:spPr>
            <a:xfrm>
              <a:off x="22891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0"/>
            <p:cNvSpPr/>
            <p:nvPr/>
          </p:nvSpPr>
          <p:spPr>
            <a:xfrm>
              <a:off x="25717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0"/>
            <p:cNvSpPr/>
            <p:nvPr/>
          </p:nvSpPr>
          <p:spPr>
            <a:xfrm>
              <a:off x="28543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0"/>
            <p:cNvSpPr/>
            <p:nvPr/>
          </p:nvSpPr>
          <p:spPr>
            <a:xfrm>
              <a:off x="3109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0"/>
            <p:cNvSpPr/>
            <p:nvPr/>
          </p:nvSpPr>
          <p:spPr>
            <a:xfrm>
              <a:off x="5935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0"/>
            <p:cNvSpPr/>
            <p:nvPr/>
          </p:nvSpPr>
          <p:spPr>
            <a:xfrm>
              <a:off x="8761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0"/>
            <p:cNvSpPr/>
            <p:nvPr/>
          </p:nvSpPr>
          <p:spPr>
            <a:xfrm>
              <a:off x="11587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0"/>
            <p:cNvSpPr/>
            <p:nvPr/>
          </p:nvSpPr>
          <p:spPr>
            <a:xfrm>
              <a:off x="14413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0"/>
            <p:cNvSpPr/>
            <p:nvPr/>
          </p:nvSpPr>
          <p:spPr>
            <a:xfrm>
              <a:off x="17239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0"/>
            <p:cNvSpPr/>
            <p:nvPr/>
          </p:nvSpPr>
          <p:spPr>
            <a:xfrm>
              <a:off x="20065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0"/>
            <p:cNvSpPr/>
            <p:nvPr/>
          </p:nvSpPr>
          <p:spPr>
            <a:xfrm>
              <a:off x="22891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0"/>
            <p:cNvSpPr/>
            <p:nvPr/>
          </p:nvSpPr>
          <p:spPr>
            <a:xfrm>
              <a:off x="25717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0"/>
            <p:cNvSpPr/>
            <p:nvPr/>
          </p:nvSpPr>
          <p:spPr>
            <a:xfrm>
              <a:off x="28543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 name="Google Shape;275;p10"/>
          <p:cNvSpPr txBox="1"/>
          <p:nvPr>
            <p:ph type="ctrTitle"/>
          </p:nvPr>
        </p:nvSpPr>
        <p:spPr>
          <a:xfrm>
            <a:off x="3828525" y="3730075"/>
            <a:ext cx="4595400" cy="577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dk2"/>
              </a:buClr>
              <a:buSzPts val="1400"/>
              <a:buNone/>
              <a:defRPr b="0" sz="1800"/>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276" name="Google Shape;276;p10"/>
          <p:cNvSpPr txBox="1"/>
          <p:nvPr>
            <p:ph idx="1" type="subTitle"/>
          </p:nvPr>
        </p:nvSpPr>
        <p:spPr>
          <a:xfrm>
            <a:off x="3828550" y="2473850"/>
            <a:ext cx="4595400" cy="1213200"/>
          </a:xfrm>
          <a:prstGeom prst="rect">
            <a:avLst/>
          </a:prstGeom>
          <a:noFill/>
        </p:spPr>
        <p:txBody>
          <a:bodyPr anchorCtr="0" anchor="b" bIns="91425" lIns="91425" spcFirstLastPara="1" rIns="91425" wrap="square" tIns="91425">
            <a:noAutofit/>
          </a:bodyPr>
          <a:lstStyle>
            <a:lvl1pPr lvl="0" rtl="0" algn="r">
              <a:lnSpc>
                <a:spcPct val="100000"/>
              </a:lnSpc>
              <a:spcBef>
                <a:spcPts val="0"/>
              </a:spcBef>
              <a:spcAft>
                <a:spcPts val="0"/>
              </a:spcAft>
              <a:buNone/>
              <a:defRPr sz="2200"/>
            </a:lvl1pPr>
            <a:lvl2pPr lvl="1" rtl="0" algn="r">
              <a:lnSpc>
                <a:spcPct val="100000"/>
              </a:lnSpc>
              <a:spcBef>
                <a:spcPts val="0"/>
              </a:spcBef>
              <a:spcAft>
                <a:spcPts val="0"/>
              </a:spcAft>
              <a:buNone/>
              <a:defRPr sz="2200"/>
            </a:lvl2pPr>
            <a:lvl3pPr lvl="2" rtl="0" algn="r">
              <a:lnSpc>
                <a:spcPct val="100000"/>
              </a:lnSpc>
              <a:spcBef>
                <a:spcPts val="0"/>
              </a:spcBef>
              <a:spcAft>
                <a:spcPts val="0"/>
              </a:spcAft>
              <a:buNone/>
              <a:defRPr sz="2200"/>
            </a:lvl3pPr>
            <a:lvl4pPr lvl="3" rtl="0" algn="r">
              <a:lnSpc>
                <a:spcPct val="100000"/>
              </a:lnSpc>
              <a:spcBef>
                <a:spcPts val="0"/>
              </a:spcBef>
              <a:spcAft>
                <a:spcPts val="0"/>
              </a:spcAft>
              <a:buNone/>
              <a:defRPr sz="2200"/>
            </a:lvl4pPr>
            <a:lvl5pPr lvl="4" rtl="0" algn="r">
              <a:lnSpc>
                <a:spcPct val="100000"/>
              </a:lnSpc>
              <a:spcBef>
                <a:spcPts val="0"/>
              </a:spcBef>
              <a:spcAft>
                <a:spcPts val="0"/>
              </a:spcAft>
              <a:buNone/>
              <a:defRPr sz="2200"/>
            </a:lvl5pPr>
            <a:lvl6pPr lvl="5" rtl="0" algn="r">
              <a:lnSpc>
                <a:spcPct val="100000"/>
              </a:lnSpc>
              <a:spcBef>
                <a:spcPts val="0"/>
              </a:spcBef>
              <a:spcAft>
                <a:spcPts val="0"/>
              </a:spcAft>
              <a:buNone/>
              <a:defRPr sz="2200"/>
            </a:lvl6pPr>
            <a:lvl7pPr lvl="6" rtl="0" algn="r">
              <a:lnSpc>
                <a:spcPct val="100000"/>
              </a:lnSpc>
              <a:spcBef>
                <a:spcPts val="0"/>
              </a:spcBef>
              <a:spcAft>
                <a:spcPts val="0"/>
              </a:spcAft>
              <a:buNone/>
              <a:defRPr sz="2200"/>
            </a:lvl7pPr>
            <a:lvl8pPr lvl="7" rtl="0" algn="r">
              <a:lnSpc>
                <a:spcPct val="100000"/>
              </a:lnSpc>
              <a:spcBef>
                <a:spcPts val="0"/>
              </a:spcBef>
              <a:spcAft>
                <a:spcPts val="0"/>
              </a:spcAft>
              <a:buNone/>
              <a:defRPr sz="2200"/>
            </a:lvl8pPr>
            <a:lvl9pPr lvl="8" rtl="0" algn="r">
              <a:lnSpc>
                <a:spcPct val="100000"/>
              </a:lnSpc>
              <a:spcBef>
                <a:spcPts val="0"/>
              </a:spcBef>
              <a:spcAft>
                <a:spcPts val="0"/>
              </a:spcAft>
              <a:buNone/>
              <a:defRPr sz="2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3F3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434343"/>
              </a:buClr>
              <a:buSzPts val="2800"/>
              <a:buFont typeface="Barlow Semi Condensed SemiBold"/>
              <a:buNone/>
              <a:defRPr sz="2800">
                <a:solidFill>
                  <a:srgbClr val="434343"/>
                </a:solidFill>
                <a:latin typeface="Barlow Semi Condensed SemiBold"/>
                <a:ea typeface="Barlow Semi Condensed SemiBold"/>
                <a:cs typeface="Barlow Semi Condensed SemiBold"/>
                <a:sym typeface="Barlow Semi Condensed SemiBold"/>
              </a:defRPr>
            </a:lvl1pPr>
            <a:lvl2pPr lvl="1">
              <a:spcBef>
                <a:spcPts val="0"/>
              </a:spcBef>
              <a:spcAft>
                <a:spcPts val="0"/>
              </a:spcAft>
              <a:buClr>
                <a:srgbClr val="434343"/>
              </a:buClr>
              <a:buSzPts val="2800"/>
              <a:buFont typeface="Barlow Semi Condensed"/>
              <a:buNone/>
              <a:defRPr b="1" sz="2800">
                <a:solidFill>
                  <a:srgbClr val="434343"/>
                </a:solidFill>
                <a:latin typeface="Barlow Semi Condensed"/>
                <a:ea typeface="Barlow Semi Condensed"/>
                <a:cs typeface="Barlow Semi Condensed"/>
                <a:sym typeface="Barlow Semi Condensed"/>
              </a:defRPr>
            </a:lvl2pPr>
            <a:lvl3pPr lvl="2">
              <a:spcBef>
                <a:spcPts val="0"/>
              </a:spcBef>
              <a:spcAft>
                <a:spcPts val="0"/>
              </a:spcAft>
              <a:buClr>
                <a:srgbClr val="434343"/>
              </a:buClr>
              <a:buSzPts val="2800"/>
              <a:buFont typeface="Barlow Semi Condensed"/>
              <a:buNone/>
              <a:defRPr b="1" sz="2800">
                <a:solidFill>
                  <a:srgbClr val="434343"/>
                </a:solidFill>
                <a:latin typeface="Barlow Semi Condensed"/>
                <a:ea typeface="Barlow Semi Condensed"/>
                <a:cs typeface="Barlow Semi Condensed"/>
                <a:sym typeface="Barlow Semi Condensed"/>
              </a:defRPr>
            </a:lvl3pPr>
            <a:lvl4pPr lvl="3">
              <a:spcBef>
                <a:spcPts val="0"/>
              </a:spcBef>
              <a:spcAft>
                <a:spcPts val="0"/>
              </a:spcAft>
              <a:buClr>
                <a:srgbClr val="434343"/>
              </a:buClr>
              <a:buSzPts val="2800"/>
              <a:buFont typeface="Barlow Semi Condensed"/>
              <a:buNone/>
              <a:defRPr b="1" sz="2800">
                <a:solidFill>
                  <a:srgbClr val="434343"/>
                </a:solidFill>
                <a:latin typeface="Barlow Semi Condensed"/>
                <a:ea typeface="Barlow Semi Condensed"/>
                <a:cs typeface="Barlow Semi Condensed"/>
                <a:sym typeface="Barlow Semi Condensed"/>
              </a:defRPr>
            </a:lvl4pPr>
            <a:lvl5pPr lvl="4">
              <a:spcBef>
                <a:spcPts val="0"/>
              </a:spcBef>
              <a:spcAft>
                <a:spcPts val="0"/>
              </a:spcAft>
              <a:buClr>
                <a:srgbClr val="434343"/>
              </a:buClr>
              <a:buSzPts val="2800"/>
              <a:buFont typeface="Barlow Semi Condensed"/>
              <a:buNone/>
              <a:defRPr b="1" sz="2800">
                <a:solidFill>
                  <a:srgbClr val="434343"/>
                </a:solidFill>
                <a:latin typeface="Barlow Semi Condensed"/>
                <a:ea typeface="Barlow Semi Condensed"/>
                <a:cs typeface="Barlow Semi Condensed"/>
                <a:sym typeface="Barlow Semi Condensed"/>
              </a:defRPr>
            </a:lvl5pPr>
            <a:lvl6pPr lvl="5">
              <a:spcBef>
                <a:spcPts val="0"/>
              </a:spcBef>
              <a:spcAft>
                <a:spcPts val="0"/>
              </a:spcAft>
              <a:buClr>
                <a:srgbClr val="434343"/>
              </a:buClr>
              <a:buSzPts val="2800"/>
              <a:buFont typeface="Barlow Semi Condensed"/>
              <a:buNone/>
              <a:defRPr b="1" sz="2800">
                <a:solidFill>
                  <a:srgbClr val="434343"/>
                </a:solidFill>
                <a:latin typeface="Barlow Semi Condensed"/>
                <a:ea typeface="Barlow Semi Condensed"/>
                <a:cs typeface="Barlow Semi Condensed"/>
                <a:sym typeface="Barlow Semi Condensed"/>
              </a:defRPr>
            </a:lvl6pPr>
            <a:lvl7pPr lvl="6">
              <a:spcBef>
                <a:spcPts val="0"/>
              </a:spcBef>
              <a:spcAft>
                <a:spcPts val="0"/>
              </a:spcAft>
              <a:buClr>
                <a:srgbClr val="434343"/>
              </a:buClr>
              <a:buSzPts val="2800"/>
              <a:buFont typeface="Barlow Semi Condensed"/>
              <a:buNone/>
              <a:defRPr b="1" sz="2800">
                <a:solidFill>
                  <a:srgbClr val="434343"/>
                </a:solidFill>
                <a:latin typeface="Barlow Semi Condensed"/>
                <a:ea typeface="Barlow Semi Condensed"/>
                <a:cs typeface="Barlow Semi Condensed"/>
                <a:sym typeface="Barlow Semi Condensed"/>
              </a:defRPr>
            </a:lvl7pPr>
            <a:lvl8pPr lvl="7">
              <a:spcBef>
                <a:spcPts val="0"/>
              </a:spcBef>
              <a:spcAft>
                <a:spcPts val="0"/>
              </a:spcAft>
              <a:buClr>
                <a:srgbClr val="434343"/>
              </a:buClr>
              <a:buSzPts val="2800"/>
              <a:buFont typeface="Barlow Semi Condensed"/>
              <a:buNone/>
              <a:defRPr b="1" sz="2800">
                <a:solidFill>
                  <a:srgbClr val="434343"/>
                </a:solidFill>
                <a:latin typeface="Barlow Semi Condensed"/>
                <a:ea typeface="Barlow Semi Condensed"/>
                <a:cs typeface="Barlow Semi Condensed"/>
                <a:sym typeface="Barlow Semi Condensed"/>
              </a:defRPr>
            </a:lvl8pPr>
            <a:lvl9pPr lvl="8">
              <a:spcBef>
                <a:spcPts val="0"/>
              </a:spcBef>
              <a:spcAft>
                <a:spcPts val="0"/>
              </a:spcAft>
              <a:buClr>
                <a:srgbClr val="434343"/>
              </a:buClr>
              <a:buSzPts val="2800"/>
              <a:buFont typeface="Barlow Semi Condensed"/>
              <a:buNone/>
              <a:defRPr b="1" sz="2800">
                <a:solidFill>
                  <a:srgbClr val="434343"/>
                </a:solidFill>
                <a:latin typeface="Barlow Semi Condensed"/>
                <a:ea typeface="Barlow Semi Condensed"/>
                <a:cs typeface="Barlow Semi Condensed"/>
                <a:sym typeface="Barlow Semi Condense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1pPr>
            <a:lvl2pPr indent="-317500" lvl="1" marL="9144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2pPr>
            <a:lvl3pPr indent="-317500" lvl="2" marL="13716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3pPr>
            <a:lvl4pPr indent="-317500" lvl="3" marL="18288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4pPr>
            <a:lvl5pPr indent="-317500" lvl="4" marL="22860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5pPr>
            <a:lvl6pPr indent="-317500" lvl="5" marL="27432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6pPr>
            <a:lvl7pPr indent="-317500" lvl="6" marL="32004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7pPr>
            <a:lvl8pPr indent="-317500" lvl="7" marL="36576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8pPr>
            <a:lvl9pPr indent="-317500" lvl="8" marL="4114800">
              <a:lnSpc>
                <a:spcPct val="115000"/>
              </a:lnSpc>
              <a:spcBef>
                <a:spcPts val="1600"/>
              </a:spcBef>
              <a:spcAft>
                <a:spcPts val="160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1.xml"/><Relationship Id="rId3" Type="http://schemas.openxmlformats.org/officeDocument/2006/relationships/image" Target="../media/image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481" name="Shape 481"/>
        <p:cNvGrpSpPr/>
        <p:nvPr/>
      </p:nvGrpSpPr>
      <p:grpSpPr>
        <a:xfrm>
          <a:off x="0" y="0"/>
          <a:ext cx="0" cy="0"/>
          <a:chOff x="0" y="0"/>
          <a:chExt cx="0" cy="0"/>
        </a:xfrm>
      </p:grpSpPr>
      <p:sp>
        <p:nvSpPr>
          <p:cNvPr id="482" name="Google Shape;482;p31"/>
          <p:cNvSpPr txBox="1"/>
          <p:nvPr>
            <p:ph type="ctrTitle"/>
          </p:nvPr>
        </p:nvSpPr>
        <p:spPr>
          <a:xfrm>
            <a:off x="1728150" y="1894050"/>
            <a:ext cx="5687700" cy="90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Camada de Transporte</a:t>
            </a:r>
            <a:endParaRPr>
              <a:latin typeface="Bahiana"/>
              <a:ea typeface="Bahiana"/>
              <a:cs typeface="Bahiana"/>
              <a:sym typeface="Bahiana"/>
            </a:endParaRPr>
          </a:p>
        </p:txBody>
      </p:sp>
      <p:sp>
        <p:nvSpPr>
          <p:cNvPr id="483" name="Google Shape;483;p31"/>
          <p:cNvSpPr txBox="1"/>
          <p:nvPr>
            <p:ph idx="1" type="subTitle"/>
          </p:nvPr>
        </p:nvSpPr>
        <p:spPr>
          <a:xfrm>
            <a:off x="7762550" y="3440050"/>
            <a:ext cx="1221300" cy="1296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João Batista</a:t>
            </a:r>
            <a:endParaRPr/>
          </a:p>
          <a:p>
            <a:pPr indent="0" lvl="0" marL="0" rtl="0" algn="r">
              <a:spcBef>
                <a:spcPts val="1600"/>
              </a:spcBef>
              <a:spcAft>
                <a:spcPts val="0"/>
              </a:spcAft>
              <a:buNone/>
            </a:pPr>
            <a:r>
              <a:rPr lang="en"/>
              <a:t>Renata Gomes</a:t>
            </a:r>
            <a:endParaRPr/>
          </a:p>
          <a:p>
            <a:pPr indent="0" lvl="0" marL="0" rtl="0" algn="r">
              <a:spcBef>
                <a:spcPts val="1600"/>
              </a:spcBef>
              <a:spcAft>
                <a:spcPts val="1600"/>
              </a:spcAft>
              <a:buNone/>
            </a:pPr>
            <a:r>
              <a:rPr lang="en"/>
              <a:t>Sarah Hanna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0"/>
          <p:cNvSpPr txBox="1"/>
          <p:nvPr>
            <p:ph idx="1" type="subTitle"/>
          </p:nvPr>
        </p:nvSpPr>
        <p:spPr>
          <a:xfrm>
            <a:off x="320075" y="1221850"/>
            <a:ext cx="4227900" cy="1053000"/>
          </a:xfrm>
          <a:prstGeom prst="rect">
            <a:avLst/>
          </a:prstGeom>
        </p:spPr>
        <p:txBody>
          <a:bodyPr anchorCtr="0" anchor="ctr" bIns="0" lIns="91425" spcFirstLastPara="1" rIns="91425" wrap="square" tIns="91425">
            <a:noAutofit/>
          </a:bodyPr>
          <a:lstStyle/>
          <a:p>
            <a:pPr indent="0" lvl="0" marL="0" rtl="0" algn="l">
              <a:spcBef>
                <a:spcPts val="0"/>
              </a:spcBef>
              <a:spcAft>
                <a:spcPts val="0"/>
              </a:spcAft>
              <a:buNone/>
            </a:pPr>
            <a:r>
              <a:rPr lang="en">
                <a:solidFill>
                  <a:schemeClr val="dk1"/>
                </a:solidFill>
              </a:rPr>
              <a:t>A existência da camada de transporte torna possível que o serviço de transporte seja mais confiável que o serviço de rede subjacente, além disso, as primitivas de serviço de transporte podem ser projetadas para serem independentes das primitivas de serviço de rede.</a:t>
            </a:r>
            <a:endParaRPr/>
          </a:p>
        </p:txBody>
      </p:sp>
      <p:sp>
        <p:nvSpPr>
          <p:cNvPr id="540" name="Google Shape;540;p40"/>
          <p:cNvSpPr txBox="1"/>
          <p:nvPr>
            <p:ph idx="1" type="subTitle"/>
          </p:nvPr>
        </p:nvSpPr>
        <p:spPr>
          <a:xfrm>
            <a:off x="4547975" y="3130550"/>
            <a:ext cx="4227900" cy="1053000"/>
          </a:xfrm>
          <a:prstGeom prst="rect">
            <a:avLst/>
          </a:prstGeom>
        </p:spPr>
        <p:txBody>
          <a:bodyPr anchorCtr="0" anchor="ctr" bIns="0" lIns="91425" spcFirstLastPara="1" rIns="91425" wrap="square" tIns="91425">
            <a:noAutofit/>
          </a:bodyPr>
          <a:lstStyle/>
          <a:p>
            <a:pPr indent="0" lvl="0" marL="0" rtl="0" algn="r">
              <a:spcBef>
                <a:spcPts val="0"/>
              </a:spcBef>
              <a:spcAft>
                <a:spcPts val="0"/>
              </a:spcAft>
              <a:buNone/>
            </a:pPr>
            <a:r>
              <a:rPr lang="en">
                <a:solidFill>
                  <a:schemeClr val="dk1"/>
                </a:solidFill>
              </a:rPr>
              <a:t>Com a camada de transporte, é possível que os programas de aplicação trabalhem em uma ampla variedade de redes, sem ter que se preocupar em lidar com diferentes interfaces de sub-rede e transmissão não confiável.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1"/>
          <p:cNvSpPr/>
          <p:nvPr/>
        </p:nvSpPr>
        <p:spPr>
          <a:xfrm>
            <a:off x="5550900" y="50"/>
            <a:ext cx="3717000" cy="5285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1"/>
          <p:cNvSpPr txBox="1"/>
          <p:nvPr/>
        </p:nvSpPr>
        <p:spPr>
          <a:xfrm>
            <a:off x="6431450" y="1616200"/>
            <a:ext cx="2439900" cy="1583700"/>
          </a:xfrm>
          <a:prstGeom prst="rect">
            <a:avLst/>
          </a:prstGeom>
          <a:noFill/>
          <a:ln>
            <a:noFill/>
          </a:ln>
        </p:spPr>
        <p:txBody>
          <a:bodyPr anchorCtr="0" anchor="ctr" bIns="0" lIns="91425" spcFirstLastPara="1" rIns="91425" wrap="square" tIns="162000">
            <a:noAutofit/>
          </a:bodyPr>
          <a:lstStyle/>
          <a:p>
            <a:pPr indent="0" lvl="0" marL="0" rtl="0" algn="r">
              <a:spcBef>
                <a:spcPts val="0"/>
              </a:spcBef>
              <a:spcAft>
                <a:spcPts val="1600"/>
              </a:spcAft>
              <a:buNone/>
            </a:pPr>
            <a:r>
              <a:rPr lang="en" sz="1200">
                <a:solidFill>
                  <a:srgbClr val="F3F3F3"/>
                </a:solidFill>
                <a:latin typeface="Roboto Condensed Light"/>
                <a:ea typeface="Roboto Condensed Light"/>
                <a:cs typeface="Roboto Condensed Light"/>
                <a:sym typeface="Roboto Condensed Light"/>
              </a:rPr>
              <a:t>Quando ocorre atraso no estabelecimento da da conexão é devido a quantidade de tempo decorrido entre uma conexão de transporte a ser solicitada e a confirmação ser recebida pelo usuário do serviço de transporte. Quanto menor o atraso melhor o serviço.</a:t>
            </a:r>
            <a:endParaRPr sz="1200">
              <a:solidFill>
                <a:srgbClr val="F3F3F3"/>
              </a:solidFill>
              <a:latin typeface="Roboto Condensed Light"/>
              <a:ea typeface="Roboto Condensed Light"/>
              <a:cs typeface="Roboto Condensed Light"/>
              <a:sym typeface="Roboto Condensed Light"/>
            </a:endParaRPr>
          </a:p>
        </p:txBody>
      </p:sp>
      <p:sp>
        <p:nvSpPr>
          <p:cNvPr id="547" name="Google Shape;547;p41"/>
          <p:cNvSpPr txBox="1"/>
          <p:nvPr>
            <p:ph type="ctrTitle"/>
          </p:nvPr>
        </p:nvSpPr>
        <p:spPr>
          <a:xfrm>
            <a:off x="720050" y="359450"/>
            <a:ext cx="7702800" cy="8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QUALIDADE DE SERVIÇO</a:t>
            </a:r>
            <a:endParaRPr/>
          </a:p>
        </p:txBody>
      </p:sp>
      <p:sp>
        <p:nvSpPr>
          <p:cNvPr id="548" name="Google Shape;548;p41"/>
          <p:cNvSpPr txBox="1"/>
          <p:nvPr/>
        </p:nvSpPr>
        <p:spPr>
          <a:xfrm>
            <a:off x="461800" y="1839175"/>
            <a:ext cx="3945600" cy="2424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300">
                <a:latin typeface="Roboto Condensed Light"/>
                <a:ea typeface="Roboto Condensed Light"/>
                <a:cs typeface="Roboto Condensed Light"/>
                <a:sym typeface="Roboto Condensed Light"/>
              </a:rPr>
              <a:t>A camada de transporte considera a função primária como melhorar o QOS(Quality of Service) fornecido pela camada de rede, se o serviço for impecável, a camada de transporte deve preencher a lacuna entre o que os usuários de transporte desejam e o que a camada de rede fornece.</a:t>
            </a:r>
            <a:endParaRPr sz="1300">
              <a:latin typeface="Roboto Condensed Light"/>
              <a:ea typeface="Roboto Condensed Light"/>
              <a:cs typeface="Roboto Condensed Light"/>
              <a:sym typeface="Roboto Condensed Light"/>
            </a:endParaRPr>
          </a:p>
          <a:p>
            <a:pPr indent="0" lvl="0" marL="0" rtl="0" algn="l">
              <a:spcBef>
                <a:spcPts val="1600"/>
              </a:spcBef>
              <a:spcAft>
                <a:spcPts val="0"/>
              </a:spcAft>
              <a:buNone/>
            </a:pPr>
            <a:r>
              <a:t/>
            </a:r>
            <a:endParaRPr sz="1700">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300">
              <a:latin typeface="Roboto Condensed Light"/>
              <a:ea typeface="Roboto Condensed Light"/>
              <a:cs typeface="Roboto Condensed Light"/>
              <a:sym typeface="Roboto Condensed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42"/>
          <p:cNvSpPr txBox="1"/>
          <p:nvPr>
            <p:ph type="ctrTitle"/>
          </p:nvPr>
        </p:nvSpPr>
        <p:spPr>
          <a:xfrm>
            <a:off x="720050" y="359450"/>
            <a:ext cx="3214200" cy="8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sz="2400"/>
          </a:p>
        </p:txBody>
      </p:sp>
      <p:cxnSp>
        <p:nvCxnSpPr>
          <p:cNvPr id="554" name="Google Shape;554;p42"/>
          <p:cNvCxnSpPr/>
          <p:nvPr/>
        </p:nvCxnSpPr>
        <p:spPr>
          <a:xfrm>
            <a:off x="725000" y="2836100"/>
            <a:ext cx="8442600" cy="0"/>
          </a:xfrm>
          <a:prstGeom prst="straightConnector1">
            <a:avLst/>
          </a:prstGeom>
          <a:noFill/>
          <a:ln cap="flat" cmpd="sng" w="19050">
            <a:solidFill>
              <a:srgbClr val="434343"/>
            </a:solidFill>
            <a:prstDash val="solid"/>
            <a:round/>
            <a:headEnd len="med" w="med" type="diamond"/>
            <a:tailEnd len="med" w="med" type="none"/>
          </a:ln>
        </p:spPr>
      </p:cxnSp>
      <p:sp>
        <p:nvSpPr>
          <p:cNvPr id="555" name="Google Shape;555;p42"/>
          <p:cNvSpPr/>
          <p:nvPr/>
        </p:nvSpPr>
        <p:spPr>
          <a:xfrm>
            <a:off x="2709100" y="1858025"/>
            <a:ext cx="511800" cy="5118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3F3F3"/>
              </a:solidFill>
              <a:latin typeface="Barlow Semi Condensed SemiBold"/>
              <a:ea typeface="Barlow Semi Condensed SemiBold"/>
              <a:cs typeface="Barlow Semi Condensed SemiBold"/>
              <a:sym typeface="Barlow Semi Condensed SemiBold"/>
            </a:endParaRPr>
          </a:p>
        </p:txBody>
      </p:sp>
      <p:sp>
        <p:nvSpPr>
          <p:cNvPr id="556" name="Google Shape;556;p42"/>
          <p:cNvSpPr/>
          <p:nvPr/>
        </p:nvSpPr>
        <p:spPr>
          <a:xfrm>
            <a:off x="5923100" y="3302375"/>
            <a:ext cx="511800" cy="5118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3F3F3"/>
              </a:solidFill>
              <a:latin typeface="Barlow Semi Condensed SemiBold"/>
              <a:ea typeface="Barlow Semi Condensed SemiBold"/>
              <a:cs typeface="Barlow Semi Condensed SemiBold"/>
              <a:sym typeface="Barlow Semi Condensed SemiBold"/>
            </a:endParaRPr>
          </a:p>
        </p:txBody>
      </p:sp>
      <p:sp>
        <p:nvSpPr>
          <p:cNvPr id="557" name="Google Shape;557;p42"/>
          <p:cNvSpPr txBox="1"/>
          <p:nvPr/>
        </p:nvSpPr>
        <p:spPr>
          <a:xfrm>
            <a:off x="1622200" y="3052722"/>
            <a:ext cx="2685600" cy="1574400"/>
          </a:xfrm>
          <a:prstGeom prst="rect">
            <a:avLst/>
          </a:prstGeom>
          <a:noFill/>
          <a:ln>
            <a:noFill/>
          </a:ln>
        </p:spPr>
        <p:txBody>
          <a:bodyPr anchorCtr="0" anchor="t" bIns="91425" lIns="91425" spcFirstLastPara="1" rIns="91425" wrap="square" tIns="228600">
            <a:noAutofit/>
          </a:bodyPr>
          <a:lstStyle/>
          <a:p>
            <a:pPr indent="0" lvl="0" marL="0" rtl="0" algn="ctr">
              <a:spcBef>
                <a:spcPts val="0"/>
              </a:spcBef>
              <a:spcAft>
                <a:spcPts val="1600"/>
              </a:spcAft>
              <a:buNone/>
            </a:pPr>
            <a:r>
              <a:rPr lang="en" sz="1100">
                <a:solidFill>
                  <a:srgbClr val="434343"/>
                </a:solidFill>
                <a:latin typeface="Roboto Condensed Light"/>
                <a:ea typeface="Roboto Condensed Light"/>
                <a:cs typeface="Roboto Condensed Light"/>
                <a:sym typeface="Roboto Condensed Light"/>
              </a:rPr>
              <a:t>A taxa de erro residual mede o número de mensagens perdidas ou distorcidas como uma fração do total enviado no período de amostragem. em teoria, a taxa de erro residual deveria ser zero, uma vez que é função da camada de transporte ocultar todos os erros da camada de rede, na prática, pode ter algum valor finito.</a:t>
            </a:r>
            <a:endParaRPr sz="1100">
              <a:solidFill>
                <a:srgbClr val="434343"/>
              </a:solidFill>
              <a:latin typeface="Roboto Condensed Light"/>
              <a:ea typeface="Roboto Condensed Light"/>
              <a:cs typeface="Roboto Condensed Light"/>
              <a:sym typeface="Roboto Condensed Light"/>
            </a:endParaRPr>
          </a:p>
        </p:txBody>
      </p:sp>
      <p:sp>
        <p:nvSpPr>
          <p:cNvPr id="558" name="Google Shape;558;p42"/>
          <p:cNvSpPr txBox="1"/>
          <p:nvPr/>
        </p:nvSpPr>
        <p:spPr>
          <a:xfrm>
            <a:off x="4836200" y="1194347"/>
            <a:ext cx="2685600" cy="1372200"/>
          </a:xfrm>
          <a:prstGeom prst="rect">
            <a:avLst/>
          </a:prstGeom>
          <a:noFill/>
          <a:ln>
            <a:noFill/>
          </a:ln>
        </p:spPr>
        <p:txBody>
          <a:bodyPr anchorCtr="0" anchor="b" bIns="0" lIns="91425" spcFirstLastPara="1" rIns="91425" wrap="square" tIns="91425">
            <a:noAutofit/>
          </a:bodyPr>
          <a:lstStyle/>
          <a:p>
            <a:pPr indent="0" lvl="0" marL="0" rtl="0" algn="ctr">
              <a:spcBef>
                <a:spcPts val="0"/>
              </a:spcBef>
              <a:spcAft>
                <a:spcPts val="1600"/>
              </a:spcAft>
              <a:buNone/>
            </a:pPr>
            <a:r>
              <a:rPr lang="en" sz="1100">
                <a:solidFill>
                  <a:srgbClr val="434343"/>
                </a:solidFill>
                <a:latin typeface="Roboto Condensed Light"/>
                <a:ea typeface="Roboto Condensed Light"/>
                <a:cs typeface="Roboto Condensed Light"/>
                <a:sym typeface="Roboto Condensed Light"/>
              </a:rPr>
              <a:t>O parâmetro de prioridade fornece uma maneira para um usuário de transporte indicar que algumas de suas conexões são mais importantes do que outras e, em caso de congestionamento, certificar-se de que as conexões de alta prioridade sejam atendidas antes das de baixa prioridade.</a:t>
            </a:r>
            <a:endParaRPr sz="1100">
              <a:solidFill>
                <a:srgbClr val="434343"/>
              </a:solidFill>
              <a:latin typeface="Roboto Condensed Light"/>
              <a:ea typeface="Roboto Condensed Light"/>
              <a:cs typeface="Roboto Condensed Light"/>
              <a:sym typeface="Roboto Condensed Light"/>
            </a:endParaRPr>
          </a:p>
        </p:txBody>
      </p:sp>
      <p:cxnSp>
        <p:nvCxnSpPr>
          <p:cNvPr id="559" name="Google Shape;559;p42"/>
          <p:cNvCxnSpPr>
            <a:stCxn id="555" idx="2"/>
            <a:endCxn id="557" idx="0"/>
          </p:cNvCxnSpPr>
          <p:nvPr/>
        </p:nvCxnSpPr>
        <p:spPr>
          <a:xfrm>
            <a:off x="2965000" y="2369825"/>
            <a:ext cx="0" cy="682800"/>
          </a:xfrm>
          <a:prstGeom prst="straightConnector1">
            <a:avLst/>
          </a:prstGeom>
          <a:noFill/>
          <a:ln cap="flat" cmpd="sng" w="19050">
            <a:solidFill>
              <a:srgbClr val="434343"/>
            </a:solidFill>
            <a:prstDash val="solid"/>
            <a:round/>
            <a:headEnd len="med" w="med" type="none"/>
            <a:tailEnd len="med" w="med" type="diamond"/>
          </a:ln>
        </p:spPr>
      </p:cxnSp>
      <p:cxnSp>
        <p:nvCxnSpPr>
          <p:cNvPr id="560" name="Google Shape;560;p42"/>
          <p:cNvCxnSpPr>
            <a:stCxn id="556" idx="0"/>
            <a:endCxn id="558" idx="2"/>
          </p:cNvCxnSpPr>
          <p:nvPr/>
        </p:nvCxnSpPr>
        <p:spPr>
          <a:xfrm rot="10800000">
            <a:off x="6179000" y="2566475"/>
            <a:ext cx="0" cy="735900"/>
          </a:xfrm>
          <a:prstGeom prst="straightConnector1">
            <a:avLst/>
          </a:prstGeom>
          <a:noFill/>
          <a:ln cap="flat" cmpd="sng" w="19050">
            <a:solidFill>
              <a:srgbClr val="434343"/>
            </a:solidFill>
            <a:prstDash val="solid"/>
            <a:round/>
            <a:headEnd len="med" w="med" type="none"/>
            <a:tailEnd len="med" w="med" type="diamond"/>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43"/>
          <p:cNvSpPr txBox="1"/>
          <p:nvPr>
            <p:ph type="ctrTitle"/>
          </p:nvPr>
        </p:nvSpPr>
        <p:spPr>
          <a:xfrm>
            <a:off x="720050" y="359450"/>
            <a:ext cx="3214200" cy="8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566" name="Google Shape;566;p43"/>
          <p:cNvCxnSpPr/>
          <p:nvPr/>
        </p:nvCxnSpPr>
        <p:spPr>
          <a:xfrm rot="10800000">
            <a:off x="0" y="2836100"/>
            <a:ext cx="8442600" cy="0"/>
          </a:xfrm>
          <a:prstGeom prst="straightConnector1">
            <a:avLst/>
          </a:prstGeom>
          <a:noFill/>
          <a:ln cap="flat" cmpd="sng" w="19050">
            <a:solidFill>
              <a:srgbClr val="434343"/>
            </a:solidFill>
            <a:prstDash val="solid"/>
            <a:round/>
            <a:headEnd len="med" w="med" type="diamond"/>
            <a:tailEnd len="med" w="med" type="none"/>
          </a:ln>
        </p:spPr>
      </p:cxnSp>
      <p:sp>
        <p:nvSpPr>
          <p:cNvPr id="567" name="Google Shape;567;p43"/>
          <p:cNvSpPr/>
          <p:nvPr/>
        </p:nvSpPr>
        <p:spPr>
          <a:xfrm flipH="1">
            <a:off x="5923100" y="1858025"/>
            <a:ext cx="511800" cy="5118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3F3F3"/>
              </a:solidFill>
              <a:latin typeface="Barlow Semi Condensed SemiBold"/>
              <a:ea typeface="Barlow Semi Condensed SemiBold"/>
              <a:cs typeface="Barlow Semi Condensed SemiBold"/>
              <a:sym typeface="Barlow Semi Condensed SemiBold"/>
            </a:endParaRPr>
          </a:p>
        </p:txBody>
      </p:sp>
      <p:sp>
        <p:nvSpPr>
          <p:cNvPr id="568" name="Google Shape;568;p43"/>
          <p:cNvSpPr/>
          <p:nvPr/>
        </p:nvSpPr>
        <p:spPr>
          <a:xfrm flipH="1">
            <a:off x="2709100" y="3302375"/>
            <a:ext cx="511800" cy="5118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3F3F3"/>
              </a:solidFill>
              <a:latin typeface="Barlow Semi Condensed SemiBold"/>
              <a:ea typeface="Barlow Semi Condensed SemiBold"/>
              <a:cs typeface="Barlow Semi Condensed SemiBold"/>
              <a:sym typeface="Barlow Semi Condensed SemiBold"/>
            </a:endParaRPr>
          </a:p>
        </p:txBody>
      </p:sp>
      <p:sp>
        <p:nvSpPr>
          <p:cNvPr id="569" name="Google Shape;569;p43"/>
          <p:cNvSpPr txBox="1"/>
          <p:nvPr/>
        </p:nvSpPr>
        <p:spPr>
          <a:xfrm flipH="1">
            <a:off x="4836400" y="3052725"/>
            <a:ext cx="2685600" cy="1511700"/>
          </a:xfrm>
          <a:prstGeom prst="rect">
            <a:avLst/>
          </a:prstGeom>
          <a:noFill/>
          <a:ln>
            <a:noFill/>
          </a:ln>
        </p:spPr>
        <p:txBody>
          <a:bodyPr anchorCtr="0" anchor="t" bIns="91425" lIns="91425" spcFirstLastPara="1" rIns="91425" wrap="square" tIns="228600">
            <a:noAutofit/>
          </a:bodyPr>
          <a:lstStyle/>
          <a:p>
            <a:pPr indent="0" lvl="0" marL="0" rtl="0" algn="l">
              <a:spcBef>
                <a:spcPts val="0"/>
              </a:spcBef>
              <a:spcAft>
                <a:spcPts val="0"/>
              </a:spcAft>
              <a:buNone/>
            </a:pPr>
            <a:r>
              <a:rPr lang="en" sz="1200">
                <a:latin typeface="Roboto Condensed Light"/>
                <a:ea typeface="Roboto Condensed Light"/>
                <a:cs typeface="Roboto Condensed Light"/>
                <a:sym typeface="Roboto Condensed Light"/>
              </a:rPr>
              <a:t>O atraso de trânsito mede o tempo entre o envio de uma mensagem pelo usuário de transporte na máquina de origem e o início do recebimento pelo usuário de transporte na máquina de destino, assim como a taxa de transferência, cada direção é tratada separadamente.</a:t>
            </a:r>
            <a:endParaRPr sz="700">
              <a:latin typeface="Roboto Condensed Light"/>
              <a:ea typeface="Roboto Condensed Light"/>
              <a:cs typeface="Roboto Condensed Light"/>
              <a:sym typeface="Roboto Condensed Light"/>
            </a:endParaRPr>
          </a:p>
          <a:p>
            <a:pPr indent="0" lvl="0" marL="0" rtl="0" algn="ctr">
              <a:spcBef>
                <a:spcPts val="0"/>
              </a:spcBef>
              <a:spcAft>
                <a:spcPts val="1600"/>
              </a:spcAft>
              <a:buNone/>
            </a:pPr>
            <a:r>
              <a:t/>
            </a:r>
            <a:endParaRPr sz="1700">
              <a:latin typeface="Roboto Condensed Light"/>
              <a:ea typeface="Roboto Condensed Light"/>
              <a:cs typeface="Roboto Condensed Light"/>
              <a:sym typeface="Roboto Condensed Light"/>
            </a:endParaRPr>
          </a:p>
        </p:txBody>
      </p:sp>
      <p:sp>
        <p:nvSpPr>
          <p:cNvPr id="570" name="Google Shape;570;p43"/>
          <p:cNvSpPr txBox="1"/>
          <p:nvPr/>
        </p:nvSpPr>
        <p:spPr>
          <a:xfrm flipH="1">
            <a:off x="1622200" y="988946"/>
            <a:ext cx="2685600" cy="1577700"/>
          </a:xfrm>
          <a:prstGeom prst="rect">
            <a:avLst/>
          </a:prstGeom>
          <a:noFill/>
          <a:ln>
            <a:noFill/>
          </a:ln>
        </p:spPr>
        <p:txBody>
          <a:bodyPr anchorCtr="0" anchor="b" bIns="0" lIns="91425" spcFirstLastPara="1" rIns="91425" wrap="square" tIns="91425">
            <a:noAutofit/>
          </a:bodyPr>
          <a:lstStyle/>
          <a:p>
            <a:pPr indent="0" lvl="0" marL="457200" rtl="0" algn="l">
              <a:spcBef>
                <a:spcPts val="0"/>
              </a:spcBef>
              <a:spcAft>
                <a:spcPts val="0"/>
              </a:spcAft>
              <a:buNone/>
            </a:pPr>
            <a:r>
              <a:rPr lang="en" sz="1200">
                <a:latin typeface="Roboto Condensed Light"/>
                <a:ea typeface="Roboto Condensed Light"/>
                <a:cs typeface="Roboto Condensed Light"/>
                <a:sym typeface="Roboto Condensed Light"/>
              </a:rPr>
              <a:t>O parâmetro de resiliência dá a probabilidade de a própria camada de transporte encerrar espontaneamente uma conexão devido a problemas internos ou congestionamento.</a:t>
            </a:r>
            <a:endParaRPr sz="1200">
              <a:latin typeface="Roboto Condensed Light"/>
              <a:ea typeface="Roboto Condensed Light"/>
              <a:cs typeface="Roboto Condensed Light"/>
              <a:sym typeface="Roboto Condensed Light"/>
            </a:endParaRPr>
          </a:p>
          <a:p>
            <a:pPr indent="0" lvl="0" marL="0" rtl="0" algn="ctr">
              <a:spcBef>
                <a:spcPts val="0"/>
              </a:spcBef>
              <a:spcAft>
                <a:spcPts val="1600"/>
              </a:spcAft>
              <a:buNone/>
            </a:pPr>
            <a:r>
              <a:t/>
            </a:r>
            <a:endParaRPr>
              <a:solidFill>
                <a:srgbClr val="434343"/>
              </a:solidFill>
              <a:latin typeface="Roboto Condensed Light"/>
              <a:ea typeface="Roboto Condensed Light"/>
              <a:cs typeface="Roboto Condensed Light"/>
              <a:sym typeface="Roboto Condensed Light"/>
            </a:endParaRPr>
          </a:p>
        </p:txBody>
      </p:sp>
      <p:cxnSp>
        <p:nvCxnSpPr>
          <p:cNvPr id="571" name="Google Shape;571;p43"/>
          <p:cNvCxnSpPr>
            <a:stCxn id="567" idx="2"/>
            <a:endCxn id="569" idx="0"/>
          </p:cNvCxnSpPr>
          <p:nvPr/>
        </p:nvCxnSpPr>
        <p:spPr>
          <a:xfrm>
            <a:off x="6179000" y="2369825"/>
            <a:ext cx="300" cy="682800"/>
          </a:xfrm>
          <a:prstGeom prst="straightConnector1">
            <a:avLst/>
          </a:prstGeom>
          <a:noFill/>
          <a:ln cap="flat" cmpd="sng" w="19050">
            <a:solidFill>
              <a:srgbClr val="434343"/>
            </a:solidFill>
            <a:prstDash val="solid"/>
            <a:round/>
            <a:headEnd len="med" w="med" type="none"/>
            <a:tailEnd len="med" w="med" type="diamond"/>
          </a:ln>
        </p:spPr>
      </p:cxnSp>
      <p:cxnSp>
        <p:nvCxnSpPr>
          <p:cNvPr id="572" name="Google Shape;572;p43"/>
          <p:cNvCxnSpPr>
            <a:stCxn id="568" idx="0"/>
            <a:endCxn id="570" idx="2"/>
          </p:cNvCxnSpPr>
          <p:nvPr/>
        </p:nvCxnSpPr>
        <p:spPr>
          <a:xfrm rot="10800000">
            <a:off x="2965000" y="2566775"/>
            <a:ext cx="0" cy="735600"/>
          </a:xfrm>
          <a:prstGeom prst="straightConnector1">
            <a:avLst/>
          </a:prstGeom>
          <a:noFill/>
          <a:ln cap="flat" cmpd="sng" w="19050">
            <a:solidFill>
              <a:srgbClr val="434343"/>
            </a:solidFill>
            <a:prstDash val="solid"/>
            <a:round/>
            <a:headEnd len="med" w="med" type="none"/>
            <a:tailEnd len="med" w="med" type="diamond"/>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4"/>
          <p:cNvSpPr txBox="1"/>
          <p:nvPr>
            <p:ph type="title"/>
          </p:nvPr>
        </p:nvSpPr>
        <p:spPr>
          <a:xfrm>
            <a:off x="1534300" y="1043400"/>
            <a:ext cx="6534000" cy="14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800"/>
              <a:t>PROTOCOLOS DE TRANSPORTE</a:t>
            </a:r>
            <a:endParaRPr sz="5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5"/>
          <p:cNvSpPr txBox="1"/>
          <p:nvPr>
            <p:ph type="ctrTitle"/>
          </p:nvPr>
        </p:nvSpPr>
        <p:spPr>
          <a:xfrm>
            <a:off x="720050" y="359450"/>
            <a:ext cx="3214200" cy="8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sz="2400"/>
          </a:p>
        </p:txBody>
      </p:sp>
      <p:sp>
        <p:nvSpPr>
          <p:cNvPr id="583" name="Google Shape;583;p45"/>
          <p:cNvSpPr txBox="1"/>
          <p:nvPr>
            <p:ph idx="4294967295" type="subTitle"/>
          </p:nvPr>
        </p:nvSpPr>
        <p:spPr>
          <a:xfrm>
            <a:off x="4737770" y="3538350"/>
            <a:ext cx="3168900" cy="775800"/>
          </a:xfrm>
          <a:prstGeom prst="rect">
            <a:avLst/>
          </a:prstGeom>
        </p:spPr>
        <p:txBody>
          <a:bodyPr anchorCtr="0" anchor="t" bIns="0" lIns="91425" spcFirstLastPara="1" rIns="91425" wrap="square" tIns="182875">
            <a:noAutofit/>
          </a:bodyPr>
          <a:lstStyle/>
          <a:p>
            <a:pPr indent="0" lvl="0" marL="0" rtl="0" algn="r">
              <a:spcBef>
                <a:spcPts val="0"/>
              </a:spcBef>
              <a:spcAft>
                <a:spcPts val="1600"/>
              </a:spcAft>
              <a:buNone/>
            </a:pPr>
            <a:r>
              <a:rPr lang="en"/>
              <a:t> </a:t>
            </a:r>
            <a:endParaRPr/>
          </a:p>
        </p:txBody>
      </p:sp>
      <p:sp>
        <p:nvSpPr>
          <p:cNvPr id="584" name="Google Shape;584;p45"/>
          <p:cNvSpPr txBox="1"/>
          <p:nvPr>
            <p:ph idx="4294967295" type="subTitle"/>
          </p:nvPr>
        </p:nvSpPr>
        <p:spPr>
          <a:xfrm>
            <a:off x="4737775" y="2419176"/>
            <a:ext cx="3168900" cy="2252400"/>
          </a:xfrm>
          <a:prstGeom prst="rect">
            <a:avLst/>
          </a:prstGeom>
        </p:spPr>
        <p:txBody>
          <a:bodyPr anchorCtr="0" anchor="t" bIns="0" lIns="91425" spcFirstLastPara="1" rIns="91425" wrap="square" tIns="182875">
            <a:noAutofit/>
          </a:bodyPr>
          <a:lstStyle/>
          <a:p>
            <a:pPr indent="0" lvl="0" marL="0" rtl="0" algn="just">
              <a:spcBef>
                <a:spcPts val="0"/>
              </a:spcBef>
              <a:spcAft>
                <a:spcPts val="1600"/>
              </a:spcAft>
              <a:buNone/>
            </a:pPr>
            <a:r>
              <a:rPr lang="en" sz="1200"/>
              <a:t>Na camada de enlace de dados, dois IMPs se comunicam diretamente por meio de um canal físico, enquanto na camada de transporte, esse canal físico é substituído por toda a sub-rede. Esta diferença tem muitas implicações importantes para os protocolos, e não é necessário que um IMP especifique qual IMP ele deseja falar com cada linha de saída que especifica um IMP particular, na camada de transporte o endereçamento explícito de destinos é necessário.</a:t>
            </a:r>
            <a:endParaRPr sz="1200"/>
          </a:p>
        </p:txBody>
      </p:sp>
      <p:sp>
        <p:nvSpPr>
          <p:cNvPr id="585" name="Google Shape;585;p45"/>
          <p:cNvSpPr txBox="1"/>
          <p:nvPr>
            <p:ph idx="4294967295" type="subTitle"/>
          </p:nvPr>
        </p:nvSpPr>
        <p:spPr>
          <a:xfrm>
            <a:off x="4737775" y="1299950"/>
            <a:ext cx="3168900" cy="834900"/>
          </a:xfrm>
          <a:prstGeom prst="rect">
            <a:avLst/>
          </a:prstGeom>
        </p:spPr>
        <p:txBody>
          <a:bodyPr anchorCtr="0" anchor="t" bIns="0" lIns="91425" spcFirstLastPara="1" rIns="91425" wrap="square" tIns="182875">
            <a:noAutofit/>
          </a:bodyPr>
          <a:lstStyle/>
          <a:p>
            <a:pPr indent="0" lvl="0" marL="0" rtl="0" algn="just">
              <a:spcBef>
                <a:spcPts val="0"/>
              </a:spcBef>
              <a:spcAft>
                <a:spcPts val="1600"/>
              </a:spcAft>
              <a:buNone/>
            </a:pPr>
            <a:r>
              <a:rPr lang="en"/>
              <a:t>O serviço de transporte é implementado por um protocolo de transporte usado entre as duas entidades de transporte.</a:t>
            </a:r>
            <a:endParaRPr/>
          </a:p>
        </p:txBody>
      </p:sp>
      <p:sp>
        <p:nvSpPr>
          <p:cNvPr id="586" name="Google Shape;586;p45"/>
          <p:cNvSpPr/>
          <p:nvPr/>
        </p:nvSpPr>
        <p:spPr>
          <a:xfrm>
            <a:off x="8200450" y="1611370"/>
            <a:ext cx="223500" cy="2235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5"/>
          <p:cNvSpPr/>
          <p:nvPr/>
        </p:nvSpPr>
        <p:spPr>
          <a:xfrm>
            <a:off x="8200450" y="2730570"/>
            <a:ext cx="223500" cy="2235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5"/>
          <p:cNvSpPr txBox="1"/>
          <p:nvPr/>
        </p:nvSpPr>
        <p:spPr>
          <a:xfrm>
            <a:off x="344325" y="2639900"/>
            <a:ext cx="2840700" cy="22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A diferença entre a camada de enlace de dados e a camada de transporte é a </a:t>
            </a:r>
            <a:r>
              <a:rPr b="1" lang="en">
                <a:latin typeface="Roboto Condensed"/>
                <a:ea typeface="Roboto Condensed"/>
                <a:cs typeface="Roboto Condensed"/>
                <a:sym typeface="Roboto Condensed"/>
              </a:rPr>
              <a:t>existência potencial</a:t>
            </a:r>
            <a:r>
              <a:rPr lang="en">
                <a:latin typeface="Roboto Condensed Light"/>
                <a:ea typeface="Roboto Condensed Light"/>
                <a:cs typeface="Roboto Condensed Light"/>
                <a:sym typeface="Roboto Condensed Light"/>
              </a:rPr>
              <a:t> de </a:t>
            </a:r>
            <a:r>
              <a:rPr b="1" lang="en">
                <a:latin typeface="Roboto Condensed"/>
                <a:ea typeface="Roboto Condensed"/>
                <a:cs typeface="Roboto Condensed"/>
                <a:sym typeface="Roboto Condensed"/>
              </a:rPr>
              <a:t>capacidade </a:t>
            </a:r>
            <a:r>
              <a:rPr lang="en">
                <a:latin typeface="Roboto Condensed Light"/>
                <a:ea typeface="Roboto Condensed Light"/>
                <a:cs typeface="Roboto Condensed Light"/>
                <a:sym typeface="Roboto Condensed Light"/>
              </a:rPr>
              <a:t>de</a:t>
            </a:r>
            <a:r>
              <a:rPr b="1" lang="en">
                <a:latin typeface="Roboto Condensed"/>
                <a:ea typeface="Roboto Condensed"/>
                <a:cs typeface="Roboto Condensed"/>
                <a:sym typeface="Roboto Condensed"/>
              </a:rPr>
              <a:t> armazenamento </a:t>
            </a:r>
            <a:r>
              <a:rPr lang="en">
                <a:latin typeface="Roboto Condensed Light"/>
                <a:ea typeface="Roboto Condensed Light"/>
                <a:cs typeface="Roboto Condensed Light"/>
                <a:sym typeface="Roboto Condensed Light"/>
              </a:rPr>
              <a:t>na </a:t>
            </a:r>
            <a:r>
              <a:rPr b="1" lang="en">
                <a:latin typeface="Roboto Condensed"/>
                <a:ea typeface="Roboto Condensed"/>
                <a:cs typeface="Roboto Condensed"/>
                <a:sym typeface="Roboto Condensed"/>
              </a:rPr>
              <a:t>sub-rede</a:t>
            </a:r>
            <a:r>
              <a:rPr lang="en">
                <a:latin typeface="Roboto Condensed Light"/>
                <a:ea typeface="Roboto Condensed Light"/>
                <a:cs typeface="Roboto Condensed Light"/>
                <a:sym typeface="Roboto Condensed Light"/>
              </a:rPr>
              <a:t>.</a:t>
            </a:r>
            <a:endParaRPr>
              <a:latin typeface="Roboto Condensed Light"/>
              <a:ea typeface="Roboto Condensed Light"/>
              <a:cs typeface="Roboto Condensed Light"/>
              <a:sym typeface="Roboto Condensed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6"/>
          <p:cNvSpPr txBox="1"/>
          <p:nvPr>
            <p:ph idx="4294967295" type="ctrTitle"/>
          </p:nvPr>
        </p:nvSpPr>
        <p:spPr>
          <a:xfrm>
            <a:off x="720050" y="359450"/>
            <a:ext cx="3214200" cy="8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94" name="Google Shape;594;p46"/>
          <p:cNvSpPr txBox="1"/>
          <p:nvPr/>
        </p:nvSpPr>
        <p:spPr>
          <a:xfrm>
            <a:off x="424500" y="537700"/>
            <a:ext cx="2696400" cy="13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Roboto Condensed Light"/>
                <a:ea typeface="Roboto Condensed Light"/>
                <a:cs typeface="Roboto Condensed Light"/>
                <a:sym typeface="Roboto Condensed Light"/>
              </a:rPr>
              <a:t>Do ponto de vista do projetista do protocolo de transporte, as propriedades reais da sub-rede são </a:t>
            </a:r>
            <a:r>
              <a:rPr b="1" lang="en" sz="1500">
                <a:solidFill>
                  <a:srgbClr val="FFFFFF"/>
                </a:solidFill>
                <a:latin typeface="Roboto Condensed"/>
                <a:ea typeface="Roboto Condensed"/>
                <a:cs typeface="Roboto Condensed"/>
                <a:sym typeface="Roboto Condensed"/>
              </a:rPr>
              <a:t>menos </a:t>
            </a:r>
            <a:r>
              <a:rPr lang="en" sz="1500">
                <a:solidFill>
                  <a:srgbClr val="FFFFFF"/>
                </a:solidFill>
                <a:latin typeface="Roboto Condensed Light"/>
                <a:ea typeface="Roboto Condensed Light"/>
                <a:cs typeface="Roboto Condensed Light"/>
                <a:sym typeface="Roboto Condensed Light"/>
              </a:rPr>
              <a:t>importantes do que o serviço oferecido pela camada de rede.</a:t>
            </a:r>
            <a:endParaRPr sz="1500">
              <a:solidFill>
                <a:srgbClr val="FFFFFF"/>
              </a:solidFill>
              <a:latin typeface="Roboto Condensed Light"/>
              <a:ea typeface="Roboto Condensed Light"/>
              <a:cs typeface="Roboto Condensed Light"/>
              <a:sym typeface="Roboto Condensed Light"/>
            </a:endParaRPr>
          </a:p>
        </p:txBody>
      </p:sp>
      <p:sp>
        <p:nvSpPr>
          <p:cNvPr id="595" name="Google Shape;595;p46"/>
          <p:cNvSpPr txBox="1"/>
          <p:nvPr/>
        </p:nvSpPr>
        <p:spPr>
          <a:xfrm>
            <a:off x="5790225" y="1640850"/>
            <a:ext cx="2850600" cy="1861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latin typeface="Roboto Condensed Light"/>
                <a:ea typeface="Roboto Condensed Light"/>
                <a:cs typeface="Roboto Condensed Light"/>
                <a:sym typeface="Roboto Condensed Light"/>
              </a:rPr>
              <a:t>Para estudar os protocolos de transporte, agruparemos os vários tipos de serviços de rede em três categorias. A fração de pacotes perdidos, duplicados ou distorcido é insignificante.</a:t>
            </a:r>
            <a:endParaRPr sz="1600">
              <a:latin typeface="Roboto Condensed Light"/>
              <a:ea typeface="Roboto Condensed Light"/>
              <a:cs typeface="Roboto Condensed Light"/>
              <a:sym typeface="Roboto Condensed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7"/>
          <p:cNvSpPr txBox="1"/>
          <p:nvPr>
            <p:ph idx="6" type="ctrTitle"/>
          </p:nvPr>
        </p:nvSpPr>
        <p:spPr>
          <a:xfrm>
            <a:off x="720050" y="359450"/>
            <a:ext cx="3214200" cy="8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Condensed Light"/>
                <a:ea typeface="Roboto Condensed Light"/>
                <a:cs typeface="Roboto Condensed Light"/>
                <a:sym typeface="Roboto Condensed Light"/>
              </a:rPr>
              <a:t>Uma situação mais comum para WANs é o serviço do tipo B, pacotes individuais raramente ou nunca perdidos, mas de vez em quando a camada de rede emite N-RESETs, devido a congestionamento interno, problemas de hardware ou bugs de software.</a:t>
            </a:r>
            <a:endParaRPr sz="1200">
              <a:solidFill>
                <a:schemeClr val="dk1"/>
              </a:solidFill>
              <a:latin typeface="Roboto Condensed Light"/>
              <a:ea typeface="Roboto Condensed Light"/>
              <a:cs typeface="Roboto Condensed Light"/>
              <a:sym typeface="Roboto Condensed Light"/>
            </a:endParaRPr>
          </a:p>
          <a:p>
            <a:pPr indent="0" lvl="0" marL="0" rtl="0" algn="l">
              <a:spcBef>
                <a:spcPts val="1600"/>
              </a:spcBef>
              <a:spcAft>
                <a:spcPts val="0"/>
              </a:spcAft>
              <a:buNone/>
            </a:pPr>
            <a:r>
              <a:t/>
            </a:r>
            <a:endParaRPr sz="2500"/>
          </a:p>
        </p:txBody>
      </p:sp>
      <p:sp>
        <p:nvSpPr>
          <p:cNvPr id="601" name="Google Shape;601;p47"/>
          <p:cNvSpPr txBox="1"/>
          <p:nvPr>
            <p:ph idx="2" type="subTitle"/>
          </p:nvPr>
        </p:nvSpPr>
        <p:spPr>
          <a:xfrm>
            <a:off x="6112902" y="3378870"/>
            <a:ext cx="2240400" cy="67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O tipo C é o serviço de rede que não é confiável o suficiente para ser confiável.</a:t>
            </a:r>
            <a:endParaRPr sz="1200"/>
          </a:p>
        </p:txBody>
      </p:sp>
      <p:sp>
        <p:nvSpPr>
          <p:cNvPr id="602" name="Google Shape;602;p47"/>
          <p:cNvSpPr txBox="1"/>
          <p:nvPr>
            <p:ph idx="5" type="title"/>
          </p:nvPr>
        </p:nvSpPr>
        <p:spPr>
          <a:xfrm>
            <a:off x="6211825" y="1194350"/>
            <a:ext cx="1974000" cy="353700"/>
          </a:xfrm>
          <a:prstGeom prst="rect">
            <a:avLst/>
          </a:prstGeom>
          <a:solidFill>
            <a:srgbClr val="434343"/>
          </a:solidFill>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3F3F3"/>
                </a:solidFill>
              </a:rPr>
              <a:t> </a:t>
            </a:r>
            <a:endParaRPr>
              <a:solidFill>
                <a:srgbClr val="F3F3F3"/>
              </a:solidFill>
            </a:endParaRPr>
          </a:p>
        </p:txBody>
      </p:sp>
      <p:sp>
        <p:nvSpPr>
          <p:cNvPr id="603" name="Google Shape;603;p47"/>
          <p:cNvSpPr txBox="1"/>
          <p:nvPr>
            <p:ph idx="4" type="subTitle"/>
          </p:nvPr>
        </p:nvSpPr>
        <p:spPr>
          <a:xfrm>
            <a:off x="6112902" y="1548045"/>
            <a:ext cx="2240400" cy="67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Os protocolos de transporte para redes do tipo B são mais complexos do que os do tipo A.</a:t>
            </a:r>
            <a:endParaRPr sz="1200"/>
          </a:p>
        </p:txBody>
      </p:sp>
      <p:sp>
        <p:nvSpPr>
          <p:cNvPr id="604" name="Google Shape;604;p47"/>
          <p:cNvSpPr txBox="1"/>
          <p:nvPr>
            <p:ph idx="3" type="title"/>
          </p:nvPr>
        </p:nvSpPr>
        <p:spPr>
          <a:xfrm>
            <a:off x="6211826" y="3025175"/>
            <a:ext cx="1924200" cy="353700"/>
          </a:xfrm>
          <a:prstGeom prst="rect">
            <a:avLst/>
          </a:prstGeom>
          <a:solidFill>
            <a:srgbClr val="999999"/>
          </a:solidFill>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3F3F3"/>
                </a:solidFill>
              </a:rPr>
              <a:t> </a:t>
            </a:r>
            <a:endParaRPr>
              <a:solidFill>
                <a:srgbClr val="F3F3F3"/>
              </a:solidFill>
            </a:endParaRPr>
          </a:p>
        </p:txBody>
      </p:sp>
      <p:pic>
        <p:nvPicPr>
          <p:cNvPr id="605" name="Google Shape;605;p47"/>
          <p:cNvPicPr preferRelativeResize="0"/>
          <p:nvPr/>
        </p:nvPicPr>
        <p:blipFill>
          <a:blip r:embed="rId3">
            <a:alphaModFix/>
          </a:blip>
          <a:stretch>
            <a:fillRect/>
          </a:stretch>
        </p:blipFill>
        <p:spPr>
          <a:xfrm>
            <a:off x="753750" y="2664575"/>
            <a:ext cx="3486150" cy="1771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48"/>
          <p:cNvSpPr txBox="1"/>
          <p:nvPr>
            <p:ph type="title"/>
          </p:nvPr>
        </p:nvSpPr>
        <p:spPr>
          <a:xfrm>
            <a:off x="720000" y="1321725"/>
            <a:ext cx="77040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500"/>
              <a:t>Elementos de Protocolos de Transporte</a:t>
            </a:r>
            <a:endParaRPr sz="4500"/>
          </a:p>
        </p:txBody>
      </p:sp>
      <p:sp>
        <p:nvSpPr>
          <p:cNvPr id="611" name="Google Shape;611;p48"/>
          <p:cNvSpPr txBox="1"/>
          <p:nvPr>
            <p:ph idx="1" type="subTitle"/>
          </p:nvPr>
        </p:nvSpPr>
        <p:spPr>
          <a:xfrm>
            <a:off x="720000" y="3497975"/>
            <a:ext cx="7704000" cy="223500"/>
          </a:xfrm>
          <a:prstGeom prst="rect">
            <a:avLst/>
          </a:prstGeom>
          <a:solidFill>
            <a:srgbClr val="434343"/>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3F3F3"/>
                </a:solidFill>
              </a:rPr>
              <a:t> </a:t>
            </a:r>
            <a:endParaRPr>
              <a:solidFill>
                <a:srgbClr val="F3F3F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49"/>
          <p:cNvSpPr txBox="1"/>
          <p:nvPr>
            <p:ph type="ctrTitle"/>
          </p:nvPr>
        </p:nvSpPr>
        <p:spPr>
          <a:xfrm>
            <a:off x="720050" y="359450"/>
            <a:ext cx="3214200" cy="8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Light"/>
                <a:ea typeface="Roboto Condensed Light"/>
                <a:cs typeface="Roboto Condensed Light"/>
                <a:sym typeface="Roboto Condensed Light"/>
              </a:rPr>
              <a:t>Os recursos exatos fornecidos por um protocolo de transporte dependem do ambiente em que opera e do tipo de serviço que deve fornecer.</a:t>
            </a:r>
            <a:endParaRPr sz="1600">
              <a:latin typeface="Roboto Condensed Light"/>
              <a:ea typeface="Roboto Condensed Light"/>
              <a:cs typeface="Roboto Condensed Light"/>
              <a:sym typeface="Roboto Condensed Light"/>
            </a:endParaRPr>
          </a:p>
        </p:txBody>
      </p:sp>
      <p:sp>
        <p:nvSpPr>
          <p:cNvPr id="617" name="Google Shape;617;p49"/>
          <p:cNvSpPr txBox="1"/>
          <p:nvPr/>
        </p:nvSpPr>
        <p:spPr>
          <a:xfrm>
            <a:off x="5568000" y="2256925"/>
            <a:ext cx="3254400" cy="16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Light"/>
                <a:ea typeface="Roboto Condensed Light"/>
                <a:cs typeface="Roboto Condensed Light"/>
                <a:sym typeface="Roboto Condensed Light"/>
              </a:rPr>
              <a:t>Para realmente mover bits pela rede, as entidades de transporte normalmente estabelecem uma conexão de rede e controlam o mapeamento entre as conexões de transporte e as conexões de rede.</a:t>
            </a:r>
            <a:endParaRPr sz="1600">
              <a:latin typeface="Roboto Condensed Light"/>
              <a:ea typeface="Roboto Condensed Light"/>
              <a:cs typeface="Roboto Condensed Light"/>
              <a:sym typeface="Roboto Condensed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2"/>
          <p:cNvSpPr txBox="1"/>
          <p:nvPr>
            <p:ph type="title"/>
          </p:nvPr>
        </p:nvSpPr>
        <p:spPr>
          <a:xfrm>
            <a:off x="1034800" y="1207125"/>
            <a:ext cx="3989400" cy="169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O QUE É CAMADA de </a:t>
            </a:r>
            <a:br>
              <a:rPr lang="en" sz="3800"/>
            </a:br>
            <a:r>
              <a:rPr lang="en" sz="3800"/>
              <a:t>TRANSPORTE?</a:t>
            </a:r>
            <a:endParaRPr sz="3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0"/>
          <p:cNvSpPr txBox="1"/>
          <p:nvPr>
            <p:ph type="ctrTitle"/>
          </p:nvPr>
        </p:nvSpPr>
        <p:spPr>
          <a:xfrm>
            <a:off x="720050" y="359450"/>
            <a:ext cx="3214200" cy="8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23" name="Google Shape;623;p50"/>
          <p:cNvSpPr/>
          <p:nvPr/>
        </p:nvSpPr>
        <p:spPr>
          <a:xfrm>
            <a:off x="-157950" y="4149775"/>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med" w="med" type="none"/>
            <a:tailEnd len="med" w="med" type="none"/>
          </a:ln>
        </p:spPr>
      </p:sp>
      <p:sp>
        <p:nvSpPr>
          <p:cNvPr id="624" name="Google Shape;624;p50"/>
          <p:cNvSpPr txBox="1"/>
          <p:nvPr>
            <p:ph idx="4294967295" type="subTitle"/>
          </p:nvPr>
        </p:nvSpPr>
        <p:spPr>
          <a:xfrm>
            <a:off x="6034375" y="1607000"/>
            <a:ext cx="2370600" cy="67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t> </a:t>
            </a:r>
            <a:endParaRPr sz="1200"/>
          </a:p>
        </p:txBody>
      </p:sp>
      <p:sp>
        <p:nvSpPr>
          <p:cNvPr id="625" name="Google Shape;625;p50"/>
          <p:cNvSpPr txBox="1"/>
          <p:nvPr>
            <p:ph idx="4294967295" type="subTitle"/>
          </p:nvPr>
        </p:nvSpPr>
        <p:spPr>
          <a:xfrm>
            <a:off x="5637375" y="2085950"/>
            <a:ext cx="3069600" cy="1523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As mensagens a serem transmitidas podem ter qualquer comprimento, portanto, cabe à camada de transporte dividi-las em TPDUs(Unidade de dados do protocolo de transporte) para transporte.</a:t>
            </a:r>
            <a:endParaRPr/>
          </a:p>
        </p:txBody>
      </p:sp>
      <p:sp>
        <p:nvSpPr>
          <p:cNvPr id="626" name="Google Shape;626;p50"/>
          <p:cNvSpPr txBox="1"/>
          <p:nvPr>
            <p:ph idx="4294967295" type="subTitle"/>
          </p:nvPr>
        </p:nvSpPr>
        <p:spPr>
          <a:xfrm>
            <a:off x="323500" y="440325"/>
            <a:ext cx="2519700" cy="1312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Ao discutir a camada de enlace de dados, chamamos as unidades trocadas de "quadros". Na camada de rede, nós os chamamos de "pacotes".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51"/>
          <p:cNvSpPr txBox="1"/>
          <p:nvPr>
            <p:ph type="ctrTitle"/>
          </p:nvPr>
        </p:nvSpPr>
        <p:spPr>
          <a:xfrm>
            <a:off x="720050" y="359450"/>
            <a:ext cx="3554400" cy="8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32" name="Google Shape;632;p51"/>
          <p:cNvSpPr txBox="1"/>
          <p:nvPr>
            <p:ph idx="1" type="subTitle"/>
          </p:nvPr>
        </p:nvSpPr>
        <p:spPr>
          <a:xfrm>
            <a:off x="720000" y="1815425"/>
            <a:ext cx="2396700" cy="5232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 </a:t>
            </a:r>
            <a:endParaRPr/>
          </a:p>
        </p:txBody>
      </p:sp>
      <p:sp>
        <p:nvSpPr>
          <p:cNvPr id="633" name="Google Shape;633;p51"/>
          <p:cNvSpPr txBox="1"/>
          <p:nvPr>
            <p:ph idx="2" type="subTitle"/>
          </p:nvPr>
        </p:nvSpPr>
        <p:spPr>
          <a:xfrm>
            <a:off x="6027286" y="1815425"/>
            <a:ext cx="2396700" cy="52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sp>
        <p:nvSpPr>
          <p:cNvPr id="634" name="Google Shape;634;p51"/>
          <p:cNvSpPr txBox="1"/>
          <p:nvPr>
            <p:ph idx="3" type="subTitle"/>
          </p:nvPr>
        </p:nvSpPr>
        <p:spPr>
          <a:xfrm>
            <a:off x="720025" y="918025"/>
            <a:ext cx="2396700" cy="224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Se uma TPDU inválida chegar, deve haver regras que regem o que fazer. Em alguns casos, a ação pode ser ignorá-lo, em outros pode ser liberar alguma conexão. Erros de protocolo não deveriam acontecer, mas permitir que uma entidade de transporte apenas trave se um ocorrer não é uma boa ideia.</a:t>
            </a:r>
            <a:endParaRPr/>
          </a:p>
        </p:txBody>
      </p:sp>
      <p:sp>
        <p:nvSpPr>
          <p:cNvPr id="635" name="Google Shape;635;p51"/>
          <p:cNvSpPr txBox="1"/>
          <p:nvPr>
            <p:ph idx="4" type="subTitle"/>
          </p:nvPr>
        </p:nvSpPr>
        <p:spPr>
          <a:xfrm>
            <a:off x="6027275" y="918025"/>
            <a:ext cx="2396700" cy="271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 controle de fluxo da camada de transporte consiste em ter uma parte explícita do protocolo de transporte que trata de quantas TPDUs podem ser enviadas a qualquer momento. Se nenhum esquema de controle de fluxo explícito for usado na camada de transporte, o controle de fluxo subjacente da conexão de rede será usado.</a:t>
            </a:r>
            <a:endParaRPr/>
          </a:p>
        </p:txBody>
      </p:sp>
      <p:sp>
        <p:nvSpPr>
          <p:cNvPr id="636" name="Google Shape;636;p51"/>
          <p:cNvSpPr txBox="1"/>
          <p:nvPr/>
        </p:nvSpPr>
        <p:spPr>
          <a:xfrm>
            <a:off x="3296950" y="3523325"/>
            <a:ext cx="2396700" cy="6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Roboto Condensed Light"/>
              <a:ea typeface="Roboto Condensed Light"/>
              <a:cs typeface="Roboto Condensed Light"/>
              <a:sym typeface="Roboto Condensed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52"/>
          <p:cNvSpPr/>
          <p:nvPr/>
        </p:nvSpPr>
        <p:spPr>
          <a:xfrm>
            <a:off x="715350" y="1842725"/>
            <a:ext cx="7713300" cy="3981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3F3F3"/>
              </a:solidFill>
            </a:endParaRPr>
          </a:p>
        </p:txBody>
      </p:sp>
      <p:sp>
        <p:nvSpPr>
          <p:cNvPr id="642" name="Google Shape;642;p52"/>
          <p:cNvSpPr txBox="1"/>
          <p:nvPr>
            <p:ph idx="7" type="subTitle"/>
          </p:nvPr>
        </p:nvSpPr>
        <p:spPr>
          <a:xfrm>
            <a:off x="762500" y="2403850"/>
            <a:ext cx="2902500" cy="2260200"/>
          </a:xfrm>
          <a:prstGeom prst="rect">
            <a:avLst/>
          </a:prstGeom>
        </p:spPr>
        <p:txBody>
          <a:bodyPr anchorCtr="0" anchor="t" bIns="0" lIns="91425" spcFirstLastPara="1" rIns="91425" wrap="square" tIns="162000">
            <a:noAutofit/>
          </a:bodyPr>
          <a:lstStyle/>
          <a:p>
            <a:pPr indent="0" lvl="0" marL="0" rtl="0" algn="ctr">
              <a:lnSpc>
                <a:spcPct val="115000"/>
              </a:lnSpc>
              <a:spcBef>
                <a:spcPts val="0"/>
              </a:spcBef>
              <a:spcAft>
                <a:spcPts val="0"/>
              </a:spcAft>
              <a:buNone/>
            </a:pPr>
            <a:r>
              <a:rPr lang="en">
                <a:solidFill>
                  <a:schemeClr val="dk1"/>
                </a:solidFill>
              </a:rPr>
              <a:t>Se várias conexões estiverem abertas em uma máquina, as entidades de transporte terão que dar a cada conexão um número e colocar o número da conexão em cada TPDU, de modo que quando uma TPDU chegar na outra extremidade, a entidade de transporte receptora saberá a qual conexão associar.</a:t>
            </a:r>
            <a:endParaRPr>
              <a:solidFill>
                <a:schemeClr val="dk1"/>
              </a:solidFill>
            </a:endParaRPr>
          </a:p>
          <a:p>
            <a:pPr indent="0" lvl="0" marL="0" rtl="0" algn="ctr">
              <a:spcBef>
                <a:spcPts val="1600"/>
              </a:spcBef>
              <a:spcAft>
                <a:spcPts val="1600"/>
              </a:spcAft>
              <a:buNone/>
            </a:pPr>
            <a:r>
              <a:t/>
            </a:r>
            <a:endParaRPr/>
          </a:p>
        </p:txBody>
      </p:sp>
      <p:sp>
        <p:nvSpPr>
          <p:cNvPr id="643" name="Google Shape;643;p52"/>
          <p:cNvSpPr txBox="1"/>
          <p:nvPr>
            <p:ph idx="8" type="subTitle"/>
          </p:nvPr>
        </p:nvSpPr>
        <p:spPr>
          <a:xfrm>
            <a:off x="5366725" y="2399641"/>
            <a:ext cx="2154000" cy="1296600"/>
          </a:xfrm>
          <a:prstGeom prst="rect">
            <a:avLst/>
          </a:prstGeom>
        </p:spPr>
        <p:txBody>
          <a:bodyPr anchorCtr="0" anchor="t" bIns="0" lIns="91425" spcFirstLastPara="1" rIns="91425" wrap="square" tIns="162000">
            <a:noAutofit/>
          </a:bodyPr>
          <a:lstStyle/>
          <a:p>
            <a:pPr indent="0" lvl="0" marL="0" rtl="0" algn="l">
              <a:spcBef>
                <a:spcPts val="0"/>
              </a:spcBef>
              <a:spcAft>
                <a:spcPts val="0"/>
              </a:spcAft>
              <a:buNone/>
            </a:pPr>
            <a:r>
              <a:rPr lang="en">
                <a:solidFill>
                  <a:srgbClr val="000000"/>
                </a:solidFill>
              </a:rPr>
              <a:t>Se a rede interromper a conexão por completo, em vez de apenas redefini-la, será responsabilidade da camada de transporte estabelecer uma nova conexão para trabalhar.</a:t>
            </a:r>
            <a:endParaRPr>
              <a:solidFill>
                <a:srgbClr val="000000"/>
              </a:solidFill>
            </a:endParaRPr>
          </a:p>
          <a:p>
            <a:pPr indent="0" lvl="0" marL="0" rtl="0" algn="ctr">
              <a:spcBef>
                <a:spcPts val="0"/>
              </a:spcBef>
              <a:spcAft>
                <a:spcPts val="1600"/>
              </a:spcAft>
              <a:buNone/>
            </a:pPr>
            <a:r>
              <a:t/>
            </a:r>
            <a:endParaRPr/>
          </a:p>
        </p:txBody>
      </p:sp>
      <p:sp>
        <p:nvSpPr>
          <p:cNvPr id="644" name="Google Shape;644;p52"/>
          <p:cNvSpPr txBox="1"/>
          <p:nvPr>
            <p:ph type="ctrTitle"/>
          </p:nvPr>
        </p:nvSpPr>
        <p:spPr>
          <a:xfrm>
            <a:off x="444125" y="2630500"/>
            <a:ext cx="3597300" cy="8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53"/>
          <p:cNvSpPr txBox="1"/>
          <p:nvPr>
            <p:ph idx="4294967295" type="title"/>
          </p:nvPr>
        </p:nvSpPr>
        <p:spPr>
          <a:xfrm>
            <a:off x="2771775" y="2407900"/>
            <a:ext cx="3878700" cy="6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ENDEREÇAMENTO</a:t>
            </a:r>
            <a:endParaRPr sz="3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54"/>
          <p:cNvSpPr txBox="1"/>
          <p:nvPr/>
        </p:nvSpPr>
        <p:spPr>
          <a:xfrm>
            <a:off x="593050" y="1075775"/>
            <a:ext cx="2937600" cy="10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Quando um usuário deseja estabelecer uma conexão com outro usuário, ele deve especificar a qual usuário remoto se conectar. O método normalmente usado é para definir pontos de acesso do </a:t>
            </a:r>
            <a:r>
              <a:rPr b="1" lang="en">
                <a:latin typeface="Roboto Condensed"/>
                <a:ea typeface="Roboto Condensed"/>
                <a:cs typeface="Roboto Condensed"/>
                <a:sym typeface="Roboto Condensed"/>
              </a:rPr>
              <a:t>serviço de transporte</a:t>
            </a:r>
            <a:r>
              <a:rPr lang="en">
                <a:latin typeface="Roboto Condensed Light"/>
                <a:ea typeface="Roboto Condensed Light"/>
                <a:cs typeface="Roboto Condensed Light"/>
                <a:sym typeface="Roboto Condensed Light"/>
              </a:rPr>
              <a:t> (TSPAs) aos quais os processos podem se anexar e aguardar a chegada dos pedidos de conexão.</a:t>
            </a:r>
            <a:endParaRPr>
              <a:latin typeface="Roboto Condensed Light"/>
              <a:ea typeface="Roboto Condensed Light"/>
              <a:cs typeface="Roboto Condensed Light"/>
              <a:sym typeface="Roboto Condensed Light"/>
            </a:endParaRPr>
          </a:p>
        </p:txBody>
      </p:sp>
      <p:sp>
        <p:nvSpPr>
          <p:cNvPr id="655" name="Google Shape;655;p54"/>
          <p:cNvSpPr txBox="1"/>
          <p:nvPr/>
        </p:nvSpPr>
        <p:spPr>
          <a:xfrm>
            <a:off x="5575100" y="2221550"/>
            <a:ext cx="2200200" cy="15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Roboto Condensed Light"/>
                <a:ea typeface="Roboto Condensed Light"/>
                <a:cs typeface="Roboto Condensed Light"/>
                <a:sym typeface="Roboto Condensed Light"/>
              </a:rPr>
              <a:t>Embora os endereços TSAP estáveis possam funcionar para um pequeno número de serviços principais que nunca mudam, os processos do usuário muitas vezes desejam se comunicar com outros processos do usuário que existem por pouco tempo e não têm um endereço TSAP conhecido com antecedência.</a:t>
            </a:r>
            <a:endParaRPr sz="1300">
              <a:latin typeface="Roboto Condensed Light"/>
              <a:ea typeface="Roboto Condensed Light"/>
              <a:cs typeface="Roboto Condensed Light"/>
              <a:sym typeface="Roboto Condensed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55"/>
          <p:cNvSpPr txBox="1"/>
          <p:nvPr>
            <p:ph idx="1" type="subTitle"/>
          </p:nvPr>
        </p:nvSpPr>
        <p:spPr>
          <a:xfrm>
            <a:off x="1400850" y="3078992"/>
            <a:ext cx="2685600" cy="1095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latin typeface="Roboto Condensed"/>
                <a:ea typeface="Roboto Condensed"/>
                <a:cs typeface="Roboto Condensed"/>
                <a:sym typeface="Roboto Condensed"/>
              </a:rPr>
              <a:t> </a:t>
            </a:r>
            <a:endParaRPr b="1" sz="1600">
              <a:solidFill>
                <a:srgbClr val="FFFFFF"/>
              </a:solidFill>
              <a:latin typeface="Roboto Condensed"/>
              <a:ea typeface="Roboto Condensed"/>
              <a:cs typeface="Roboto Condensed"/>
              <a:sym typeface="Roboto Condensed"/>
            </a:endParaRPr>
          </a:p>
        </p:txBody>
      </p:sp>
      <p:sp>
        <p:nvSpPr>
          <p:cNvPr id="661" name="Google Shape;661;p55"/>
          <p:cNvSpPr txBox="1"/>
          <p:nvPr>
            <p:ph type="ctrTitle"/>
          </p:nvPr>
        </p:nvSpPr>
        <p:spPr>
          <a:xfrm>
            <a:off x="720050" y="359450"/>
            <a:ext cx="3214200" cy="8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62" name="Google Shape;662;p55"/>
          <p:cNvSpPr txBox="1"/>
          <p:nvPr>
            <p:ph idx="4" type="subTitle"/>
          </p:nvPr>
        </p:nvSpPr>
        <p:spPr>
          <a:xfrm>
            <a:off x="5057550" y="2409150"/>
            <a:ext cx="2685600" cy="781200"/>
          </a:xfrm>
          <a:prstGeom prst="rect">
            <a:avLst/>
          </a:prstGeom>
        </p:spPr>
        <p:txBody>
          <a:bodyPr anchorCtr="0" anchor="b" bIns="0" lIns="91425" spcFirstLastPara="1" rIns="91425" wrap="square" tIns="0">
            <a:noAutofit/>
          </a:bodyPr>
          <a:lstStyle/>
          <a:p>
            <a:pPr indent="0" lvl="0" marL="0" rtl="0" algn="ctr">
              <a:spcBef>
                <a:spcPts val="0"/>
              </a:spcBef>
              <a:spcAft>
                <a:spcPts val="1600"/>
              </a:spcAft>
              <a:buNone/>
            </a:pPr>
            <a:r>
              <a:rPr lang="en"/>
              <a:t> </a:t>
            </a:r>
            <a:endParaRPr/>
          </a:p>
        </p:txBody>
      </p:sp>
      <p:sp>
        <p:nvSpPr>
          <p:cNvPr id="663" name="Google Shape;663;p55"/>
          <p:cNvSpPr txBox="1"/>
          <p:nvPr>
            <p:ph idx="3" type="subTitle"/>
          </p:nvPr>
        </p:nvSpPr>
        <p:spPr>
          <a:xfrm>
            <a:off x="1400850" y="2409150"/>
            <a:ext cx="2685600" cy="781200"/>
          </a:xfrm>
          <a:prstGeom prst="rect">
            <a:avLst/>
          </a:prstGeom>
        </p:spPr>
        <p:txBody>
          <a:bodyPr anchorCtr="0" anchor="b" bIns="0" lIns="91425" spcFirstLastPara="1" rIns="91425" wrap="square" tIns="0">
            <a:noAutofit/>
          </a:bodyPr>
          <a:lstStyle/>
          <a:p>
            <a:pPr indent="0" lvl="0" marL="0" rtl="0" algn="ctr">
              <a:spcBef>
                <a:spcPts val="0"/>
              </a:spcBef>
              <a:spcAft>
                <a:spcPts val="1600"/>
              </a:spcAft>
              <a:buNone/>
            </a:pPr>
            <a:r>
              <a:rPr lang="en"/>
              <a:t> </a:t>
            </a:r>
            <a:endParaRPr/>
          </a:p>
        </p:txBody>
      </p:sp>
      <p:sp>
        <p:nvSpPr>
          <p:cNvPr id="664" name="Google Shape;664;p55"/>
          <p:cNvSpPr txBox="1"/>
          <p:nvPr>
            <p:ph idx="2" type="subTitle"/>
          </p:nvPr>
        </p:nvSpPr>
        <p:spPr>
          <a:xfrm>
            <a:off x="5057550" y="3078955"/>
            <a:ext cx="2685600" cy="109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latin typeface="Roboto Condensed"/>
                <a:ea typeface="Roboto Condensed"/>
                <a:cs typeface="Roboto Condensed"/>
                <a:sym typeface="Roboto Condensed"/>
              </a:rPr>
              <a:t> </a:t>
            </a:r>
            <a:endParaRPr b="1">
              <a:latin typeface="Roboto Condensed"/>
              <a:ea typeface="Roboto Condensed"/>
              <a:cs typeface="Roboto Condensed"/>
              <a:sym typeface="Roboto Condensed"/>
            </a:endParaRPr>
          </a:p>
        </p:txBody>
      </p:sp>
      <p:pic>
        <p:nvPicPr>
          <p:cNvPr id="665" name="Google Shape;665;p55"/>
          <p:cNvPicPr preferRelativeResize="0"/>
          <p:nvPr/>
        </p:nvPicPr>
        <p:blipFill>
          <a:blip r:embed="rId3">
            <a:alphaModFix/>
          </a:blip>
          <a:stretch>
            <a:fillRect/>
          </a:stretch>
        </p:blipFill>
        <p:spPr>
          <a:xfrm>
            <a:off x="89275" y="2574625"/>
            <a:ext cx="4566042" cy="2104350"/>
          </a:xfrm>
          <a:prstGeom prst="rect">
            <a:avLst/>
          </a:prstGeom>
          <a:noFill/>
          <a:ln>
            <a:noFill/>
          </a:ln>
        </p:spPr>
      </p:pic>
      <p:sp>
        <p:nvSpPr>
          <p:cNvPr id="666" name="Google Shape;666;p55"/>
          <p:cNvSpPr txBox="1"/>
          <p:nvPr/>
        </p:nvSpPr>
        <p:spPr>
          <a:xfrm>
            <a:off x="5263800" y="2631875"/>
            <a:ext cx="2426700" cy="9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Condensed Light"/>
                <a:ea typeface="Roboto Condensed Light"/>
                <a:cs typeface="Roboto Condensed Light"/>
                <a:sym typeface="Roboto Condensed Light"/>
              </a:rPr>
              <a:t>A figura ilustra a relação entre NSAP, TSAP, conexão de rede e conexão de transporte.</a:t>
            </a:r>
            <a:endParaRPr>
              <a:solidFill>
                <a:srgbClr val="FFFFFF"/>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solidFill>
                <a:srgbClr val="FFFFFF"/>
              </a:solidFill>
              <a:latin typeface="Roboto Condensed Light"/>
              <a:ea typeface="Roboto Condensed Light"/>
              <a:cs typeface="Roboto Condensed Light"/>
              <a:sym typeface="Roboto Condensed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56"/>
          <p:cNvSpPr txBox="1"/>
          <p:nvPr>
            <p:ph type="title"/>
          </p:nvPr>
        </p:nvSpPr>
        <p:spPr>
          <a:xfrm>
            <a:off x="2847025" y="1918800"/>
            <a:ext cx="5511300" cy="13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latin typeface="Roboto Condensed Light"/>
                <a:ea typeface="Roboto Condensed Light"/>
                <a:cs typeface="Roboto Condensed Light"/>
                <a:sym typeface="Roboto Condensed Light"/>
              </a:rPr>
              <a:t>O protocolo de conexão inicial da ARPANET funciona bem para os servidores que podem ser criados conforme a necessidade, existem muitas sistemas em que os serviços existem independentemente do servidor de processo. Um servidor de arquivos precisa ser executado em um hardware especial e não pode ser criado rapidamente quando alguém deseja falar com ele.</a:t>
            </a:r>
            <a:endParaRPr sz="1800">
              <a:solidFill>
                <a:srgbClr val="434343"/>
              </a:solidFill>
              <a:latin typeface="Roboto Condensed Light"/>
              <a:ea typeface="Roboto Condensed Light"/>
              <a:cs typeface="Roboto Condensed Light"/>
              <a:sym typeface="Roboto Condensed Light"/>
            </a:endParaRPr>
          </a:p>
        </p:txBody>
      </p:sp>
      <p:sp>
        <p:nvSpPr>
          <p:cNvPr id="672" name="Google Shape;672;p56"/>
          <p:cNvSpPr/>
          <p:nvPr/>
        </p:nvSpPr>
        <p:spPr>
          <a:xfrm>
            <a:off x="5096725" y="3999775"/>
            <a:ext cx="3261600" cy="4860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3F3"/>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57"/>
          <p:cNvSpPr txBox="1"/>
          <p:nvPr>
            <p:ph idx="4294967295" type="title"/>
          </p:nvPr>
        </p:nvSpPr>
        <p:spPr>
          <a:xfrm>
            <a:off x="3991025" y="667450"/>
            <a:ext cx="3878700" cy="6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Condensed Light"/>
                <a:ea typeface="Roboto Condensed Light"/>
                <a:cs typeface="Roboto Condensed Light"/>
                <a:sym typeface="Roboto Condensed Light"/>
              </a:rPr>
              <a:t>Existe um processo especial denominado servidor de nomes ou, às vezes, servidor de diretório. Para encontrar o endereço TSAP correspondente a um determinado nome de serviço, como "hora do dia", um usuário estabelece uma conexão com o servidor de nomes.</a:t>
            </a:r>
            <a:endParaRPr sz="1200">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678" name="Google Shape;678;p57"/>
          <p:cNvSpPr txBox="1"/>
          <p:nvPr/>
        </p:nvSpPr>
        <p:spPr>
          <a:xfrm>
            <a:off x="1896100" y="2405500"/>
            <a:ext cx="3388800" cy="10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Condensed Light"/>
                <a:ea typeface="Roboto Condensed Light"/>
                <a:cs typeface="Roboto Condensed Light"/>
                <a:sym typeface="Roboto Condensed Light"/>
              </a:rPr>
              <a:t>O usuário então envia uma mensagem mostrando o nome do serviço e o servidor de nomes envia de volta o endereço TSAP. Em seguida, o usuário libera a conexão com o servidor de nomes e estabelece uma nova com o serviço desejado.</a:t>
            </a:r>
            <a:endParaRPr sz="12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600">
              <a:latin typeface="Roboto Condensed Light"/>
              <a:ea typeface="Roboto Condensed Light"/>
              <a:cs typeface="Roboto Condensed Light"/>
              <a:sym typeface="Roboto Condensed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58"/>
          <p:cNvSpPr txBox="1"/>
          <p:nvPr>
            <p:ph type="title"/>
          </p:nvPr>
        </p:nvSpPr>
        <p:spPr>
          <a:xfrm>
            <a:off x="2752150" y="2781925"/>
            <a:ext cx="5961900" cy="13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200">
                <a:latin typeface="Roboto Condensed Light"/>
                <a:ea typeface="Roboto Condensed Light"/>
                <a:cs typeface="Roboto Condensed Light"/>
                <a:sym typeface="Roboto Condensed Light"/>
              </a:rPr>
              <a:t>A função do servidor de nomes é análoga à do operador de assistência à lista no sistema telefônico, ele fornece um mapeamento de nomes em números.</a:t>
            </a:r>
            <a:endParaRPr sz="1200">
              <a:latin typeface="Roboto Condensed Light"/>
              <a:ea typeface="Roboto Condensed Light"/>
              <a:cs typeface="Roboto Condensed Light"/>
              <a:sym typeface="Roboto Condensed Light"/>
            </a:endParaRPr>
          </a:p>
          <a:p>
            <a:pPr indent="0" lvl="0" marL="0" rtl="0" algn="r">
              <a:spcBef>
                <a:spcPts val="0"/>
              </a:spcBef>
              <a:spcAft>
                <a:spcPts val="0"/>
              </a:spcAft>
              <a:buNone/>
            </a:pPr>
            <a:r>
              <a:t/>
            </a:r>
            <a:endParaRPr sz="1200">
              <a:latin typeface="Roboto Condensed Light"/>
              <a:ea typeface="Roboto Condensed Light"/>
              <a:cs typeface="Roboto Condensed Light"/>
              <a:sym typeface="Roboto Condensed Light"/>
            </a:endParaRPr>
          </a:p>
          <a:p>
            <a:pPr indent="0" lvl="0" marL="0" rtl="0" algn="r">
              <a:spcBef>
                <a:spcPts val="0"/>
              </a:spcBef>
              <a:spcAft>
                <a:spcPts val="0"/>
              </a:spcAft>
              <a:buNone/>
            </a:pPr>
            <a:r>
              <a:t/>
            </a:r>
            <a:endParaRPr sz="1200">
              <a:latin typeface="Roboto Condensed Light"/>
              <a:ea typeface="Roboto Condensed Light"/>
              <a:cs typeface="Roboto Condensed Light"/>
              <a:sym typeface="Roboto Condensed Light"/>
            </a:endParaRPr>
          </a:p>
          <a:p>
            <a:pPr indent="0" lvl="0" marL="0" rtl="0" algn="r">
              <a:spcBef>
                <a:spcPts val="0"/>
              </a:spcBef>
              <a:spcAft>
                <a:spcPts val="0"/>
              </a:spcAft>
              <a:buNone/>
            </a:pPr>
            <a:r>
              <a:t/>
            </a:r>
            <a:endParaRPr sz="1200">
              <a:latin typeface="Roboto Condensed Light"/>
              <a:ea typeface="Roboto Condensed Light"/>
              <a:cs typeface="Roboto Condensed Light"/>
              <a:sym typeface="Roboto Condensed Light"/>
            </a:endParaRPr>
          </a:p>
          <a:p>
            <a:pPr indent="0" lvl="0" marL="0" rtl="0" algn="r">
              <a:spcBef>
                <a:spcPts val="0"/>
              </a:spcBef>
              <a:spcAft>
                <a:spcPts val="0"/>
              </a:spcAft>
              <a:buNone/>
            </a:pPr>
            <a:r>
              <a:rPr lang="en" sz="1200">
                <a:latin typeface="Roboto Condensed Light"/>
                <a:ea typeface="Roboto Condensed Light"/>
                <a:cs typeface="Roboto Condensed Light"/>
                <a:sym typeface="Roboto Condensed Light"/>
              </a:rPr>
              <a:t>Como a entidade de transporte local sabe em qual máquina o TSAP está localizado? Como a entidade de transporte sabe qual NSAP usar para configurar uma conexão de rede para a entidade de transporte remota que mage o TSAP solicitado?</a:t>
            </a:r>
            <a:endParaRPr sz="1200">
              <a:latin typeface="Roboto Condensed Light"/>
              <a:ea typeface="Roboto Condensed Light"/>
              <a:cs typeface="Roboto Condensed Light"/>
              <a:sym typeface="Roboto Condensed Light"/>
            </a:endParaRPr>
          </a:p>
          <a:p>
            <a:pPr indent="0" lvl="0" marL="0" rtl="0" algn="r">
              <a:spcBef>
                <a:spcPts val="0"/>
              </a:spcBef>
              <a:spcAft>
                <a:spcPts val="0"/>
              </a:spcAft>
              <a:buNone/>
            </a:pPr>
            <a:r>
              <a:t/>
            </a:r>
            <a:endParaRPr sz="1200">
              <a:latin typeface="Roboto Condensed Light"/>
              <a:ea typeface="Roboto Condensed Light"/>
              <a:cs typeface="Roboto Condensed Light"/>
              <a:sym typeface="Roboto Condensed Light"/>
            </a:endParaRPr>
          </a:p>
          <a:p>
            <a:pPr indent="0" lvl="0" marL="0" rtl="0" algn="r">
              <a:spcBef>
                <a:spcPts val="0"/>
              </a:spcBef>
              <a:spcAft>
                <a:spcPts val="0"/>
              </a:spcAft>
              <a:buNone/>
            </a:pPr>
            <a:r>
              <a:t/>
            </a:r>
            <a:endParaRPr sz="1200">
              <a:latin typeface="Roboto Condensed Light"/>
              <a:ea typeface="Roboto Condensed Light"/>
              <a:cs typeface="Roboto Condensed Light"/>
              <a:sym typeface="Roboto Condensed Light"/>
            </a:endParaRPr>
          </a:p>
          <a:p>
            <a:pPr indent="0" lvl="0" marL="0" rtl="0" algn="r">
              <a:spcBef>
                <a:spcPts val="0"/>
              </a:spcBef>
              <a:spcAft>
                <a:spcPts val="0"/>
              </a:spcAft>
              <a:buNone/>
            </a:pPr>
            <a:r>
              <a:rPr lang="en" sz="1200">
                <a:latin typeface="Roboto Condensed Light"/>
                <a:ea typeface="Roboto Condensed Light"/>
                <a:cs typeface="Roboto Condensed Light"/>
                <a:sym typeface="Roboto Condensed Light"/>
              </a:rPr>
              <a:t>A resposta depende da estrutura dos endereços TSAP. Uma estrutura possível é que os endereços TSAP são endereços hierárquicos. Com endereços hierárquicos, o endereço consiste em uma sequência de campos usados para particionar desarticulamente o espaço de endereço.</a:t>
            </a:r>
            <a:endParaRPr sz="1200">
              <a:latin typeface="Roboto Condensed Light"/>
              <a:ea typeface="Roboto Condensed Light"/>
              <a:cs typeface="Roboto Condensed Light"/>
              <a:sym typeface="Roboto Condensed Light"/>
            </a:endParaRPr>
          </a:p>
          <a:p>
            <a:pPr indent="0" lvl="0" marL="0" rtl="0" algn="ctr">
              <a:spcBef>
                <a:spcPts val="0"/>
              </a:spcBef>
              <a:spcAft>
                <a:spcPts val="0"/>
              </a:spcAft>
              <a:buNone/>
            </a:pPr>
            <a:r>
              <a:t/>
            </a:r>
            <a:endParaRPr sz="1200">
              <a:solidFill>
                <a:srgbClr val="434343"/>
              </a:solidFill>
              <a:latin typeface="Roboto Condensed Light"/>
              <a:ea typeface="Roboto Condensed Light"/>
              <a:cs typeface="Roboto Condensed Light"/>
              <a:sym typeface="Roboto Condensed Light"/>
            </a:endParaRPr>
          </a:p>
        </p:txBody>
      </p:sp>
      <p:sp>
        <p:nvSpPr>
          <p:cNvPr id="684" name="Google Shape;684;p58"/>
          <p:cNvSpPr/>
          <p:nvPr/>
        </p:nvSpPr>
        <p:spPr>
          <a:xfrm>
            <a:off x="5096725" y="3999775"/>
            <a:ext cx="3261600" cy="4860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3F3"/>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59"/>
          <p:cNvSpPr txBox="1"/>
          <p:nvPr>
            <p:ph idx="4294967295" type="title"/>
          </p:nvPr>
        </p:nvSpPr>
        <p:spPr>
          <a:xfrm>
            <a:off x="2771775" y="2407900"/>
            <a:ext cx="3878700" cy="6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LIBERANDO UMA CONEXÃO</a:t>
            </a:r>
            <a:endParaRPr sz="3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3"/>
          <p:cNvSpPr txBox="1"/>
          <p:nvPr>
            <p:ph idx="1" type="subTitle"/>
          </p:nvPr>
        </p:nvSpPr>
        <p:spPr>
          <a:xfrm>
            <a:off x="1472725" y="1474050"/>
            <a:ext cx="5521500" cy="127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202122"/>
                </a:solidFill>
                <a:latin typeface="Roboto Condensed"/>
                <a:ea typeface="Roboto Condensed"/>
                <a:cs typeface="Roboto Condensed"/>
                <a:sym typeface="Roboto Condensed"/>
              </a:rPr>
              <a:t>A </a:t>
            </a:r>
            <a:r>
              <a:rPr b="1" lang="en">
                <a:solidFill>
                  <a:srgbClr val="202122"/>
                </a:solidFill>
                <a:latin typeface="Roboto Condensed"/>
                <a:ea typeface="Roboto Condensed"/>
                <a:cs typeface="Roboto Condensed"/>
                <a:sym typeface="Roboto Condensed"/>
              </a:rPr>
              <a:t>camada de transporte</a:t>
            </a:r>
            <a:r>
              <a:rPr lang="en">
                <a:solidFill>
                  <a:srgbClr val="202122"/>
                </a:solidFill>
                <a:latin typeface="Roboto Condensed"/>
                <a:ea typeface="Roboto Condensed"/>
                <a:cs typeface="Roboto Condensed"/>
                <a:sym typeface="Roboto Condensed"/>
              </a:rPr>
              <a:t>, Modelo TCP/IP, é a camada responsável pela transferência de dados entre duas máquinas, independente da aplicação usada e do tipo, topologia ou configuração das redes físicas existentes entre elas.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60"/>
          <p:cNvSpPr txBox="1"/>
          <p:nvPr>
            <p:ph idx="1" type="subTitle"/>
          </p:nvPr>
        </p:nvSpPr>
        <p:spPr>
          <a:xfrm>
            <a:off x="1750000" y="585875"/>
            <a:ext cx="5006400" cy="2075100"/>
          </a:xfrm>
          <a:prstGeom prst="rect">
            <a:avLst/>
          </a:prstGeom>
        </p:spPr>
        <p:txBody>
          <a:bodyPr anchorCtr="0" anchor="ctr" bIns="0" lIns="91425" spcFirstLastPara="1" rIns="91425" wrap="square" tIns="91425">
            <a:noAutofit/>
          </a:bodyPr>
          <a:lstStyle/>
          <a:p>
            <a:pPr indent="0" lvl="0" marL="0" rtl="0" algn="l">
              <a:spcBef>
                <a:spcPts val="0"/>
              </a:spcBef>
              <a:spcAft>
                <a:spcPts val="0"/>
              </a:spcAft>
              <a:buNone/>
            </a:pPr>
            <a:r>
              <a:rPr lang="en"/>
              <a:t>Existe um problema famoso que trata desse assunto. É o chamado </a:t>
            </a:r>
            <a:r>
              <a:rPr b="1" lang="en">
                <a:latin typeface="Roboto Condensed"/>
                <a:ea typeface="Roboto Condensed"/>
                <a:cs typeface="Roboto Condensed"/>
                <a:sym typeface="Roboto Condensed"/>
              </a:rPr>
              <a:t>problema dos dois exércitos</a:t>
            </a:r>
            <a:r>
              <a:rPr lang="en"/>
              <a:t>. </a:t>
            </a:r>
            <a:endParaRPr/>
          </a:p>
          <a:p>
            <a:pPr indent="-317500" lvl="0" marL="457200" rtl="0" algn="l">
              <a:spcBef>
                <a:spcPts val="1600"/>
              </a:spcBef>
              <a:spcAft>
                <a:spcPts val="0"/>
              </a:spcAft>
              <a:buSzPts val="1400"/>
              <a:buChar char="●"/>
            </a:pPr>
            <a:r>
              <a:rPr lang="en"/>
              <a:t>Imagine que um exército branco está acampado em um vale em que ambas as encostas em torno são exércitos azuis. </a:t>
            </a:r>
            <a:endParaRPr/>
          </a:p>
          <a:p>
            <a:pPr indent="-317500" lvl="0" marL="457200" rtl="0" algn="l">
              <a:spcBef>
                <a:spcPts val="0"/>
              </a:spcBef>
              <a:spcAft>
                <a:spcPts val="0"/>
              </a:spcAft>
              <a:buSzPts val="1400"/>
              <a:buChar char="●"/>
            </a:pPr>
            <a:r>
              <a:rPr lang="en"/>
              <a:t>O exército branco é maior do que qualquer um dos exércitos azuis sozinho, mas juntos eles são maiores do que o exército branco. </a:t>
            </a:r>
            <a:endParaRPr/>
          </a:p>
          <a:p>
            <a:pPr indent="-317500" lvl="0" marL="457200" rtl="0" algn="l">
              <a:spcBef>
                <a:spcPts val="0"/>
              </a:spcBef>
              <a:spcAft>
                <a:spcPts val="0"/>
              </a:spcAft>
              <a:buSzPts val="1400"/>
              <a:buChar char="●"/>
            </a:pPr>
            <a:r>
              <a:rPr lang="en"/>
              <a:t>Se qualquer um dos exércitos azuis atacar por si mesmo, ele será derrotado, mas se os dois exércitos azuis atacarem simultaneamente, eles serão vitoriosos.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61"/>
          <p:cNvSpPr txBox="1"/>
          <p:nvPr>
            <p:ph idx="1" type="subTitle"/>
          </p:nvPr>
        </p:nvSpPr>
        <p:spPr>
          <a:xfrm>
            <a:off x="1532125" y="2493127"/>
            <a:ext cx="2772900" cy="1971900"/>
          </a:xfrm>
          <a:prstGeom prst="rect">
            <a:avLst/>
          </a:prstGeom>
        </p:spPr>
        <p:txBody>
          <a:bodyPr anchorCtr="0" anchor="ctr" bIns="91425" lIns="91425" spcFirstLastPara="1" rIns="72000" wrap="square" tIns="91425">
            <a:noAutofit/>
          </a:bodyPr>
          <a:lstStyle/>
          <a:p>
            <a:pPr indent="0" lvl="0" marL="0" rtl="0" algn="just">
              <a:spcBef>
                <a:spcPts val="0"/>
              </a:spcBef>
              <a:spcAft>
                <a:spcPts val="1600"/>
              </a:spcAft>
              <a:buNone/>
            </a:pPr>
            <a:r>
              <a:rPr lang="en"/>
              <a:t>Os exércitos azuis obviamente querem sincronizar seus ataques. No entanto, seu único meio de comunicação é enviar mensageiros a pé para o vale, onde podem ser capturados e a mensagem perdida. A questão é: existe um protocolo que permite que os exércitos azuis ganhem?</a:t>
            </a:r>
            <a:endParaRPr/>
          </a:p>
        </p:txBody>
      </p:sp>
      <p:pic>
        <p:nvPicPr>
          <p:cNvPr id="700" name="Google Shape;700;p61"/>
          <p:cNvPicPr preferRelativeResize="0"/>
          <p:nvPr/>
        </p:nvPicPr>
        <p:blipFill>
          <a:blip r:embed="rId3">
            <a:alphaModFix/>
          </a:blip>
          <a:stretch>
            <a:fillRect/>
          </a:stretch>
        </p:blipFill>
        <p:spPr>
          <a:xfrm>
            <a:off x="191588" y="327550"/>
            <a:ext cx="6086475" cy="1771650"/>
          </a:xfrm>
          <a:prstGeom prst="rect">
            <a:avLst/>
          </a:prstGeom>
          <a:noFill/>
          <a:ln>
            <a:noFill/>
          </a:ln>
        </p:spPr>
      </p:pic>
      <p:sp>
        <p:nvSpPr>
          <p:cNvPr id="701" name="Google Shape;701;p61"/>
          <p:cNvSpPr txBox="1"/>
          <p:nvPr/>
        </p:nvSpPr>
        <p:spPr>
          <a:xfrm>
            <a:off x="6763675" y="544775"/>
            <a:ext cx="2172000" cy="22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Condensed Light"/>
                <a:ea typeface="Roboto Condensed Light"/>
                <a:cs typeface="Roboto Condensed Light"/>
                <a:sym typeface="Roboto Condensed Light"/>
              </a:rPr>
              <a:t>Suponha que o comandante do exército azul #1 envie uma mensagem dizendo: "Proponho que ataquemos na madrugada de 29 de março. Que tal?" </a:t>
            </a:r>
            <a:endParaRPr sz="1200">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200">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200">
                <a:latin typeface="Roboto Condensed Light"/>
                <a:ea typeface="Roboto Condensed Light"/>
                <a:cs typeface="Roboto Condensed Light"/>
                <a:sym typeface="Roboto Condensed Light"/>
              </a:rPr>
              <a:t>Agora, suponha que a mensagem chegue e o comandante do exército azul #2 concorde, e que sua resposta chegue em segurança ao exército azul # 1. O ataque acontecerá? </a:t>
            </a:r>
            <a:endParaRPr sz="1200">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200">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200">
                <a:latin typeface="Roboto Condensed Light"/>
                <a:ea typeface="Roboto Condensed Light"/>
                <a:cs typeface="Roboto Condensed Light"/>
                <a:sym typeface="Roboto Condensed Light"/>
              </a:rPr>
              <a:t>Provavelmente não, porque o comandante #2 não sabe se sua resposta foi recebida. Se não o fizesse, o exército azul #1 não atacaria, então seria uma tolice ele atacar a batalha.</a:t>
            </a:r>
            <a:endParaRPr sz="1200">
              <a:latin typeface="Roboto Condensed Light"/>
              <a:ea typeface="Roboto Condensed Light"/>
              <a:cs typeface="Roboto Condensed Light"/>
              <a:sym typeface="Roboto Condensed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62"/>
          <p:cNvSpPr txBox="1"/>
          <p:nvPr>
            <p:ph idx="4294967295" type="subTitle"/>
          </p:nvPr>
        </p:nvSpPr>
        <p:spPr>
          <a:xfrm>
            <a:off x="995975" y="791125"/>
            <a:ext cx="3382800" cy="16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Agora, vamos melhorar o protocolo tornando-o um handshake de três vias. O iniciador da proposta original deve reconhecer a resposta. Assumindo que nenhuma mensagem seja perdida, o exército azul # 2 receberá o reconhecimento, mas o comandante do exército azul # 1 agora hesitará. Afinal, ele não sabe se seu reconhecimento foi aprovado e, caso contrário, ele sabe que o exército azul # 2 não atacará.</a:t>
            </a:r>
            <a:endParaRPr sz="11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sp>
        <p:nvSpPr>
          <p:cNvPr id="707" name="Google Shape;707;p62"/>
          <p:cNvSpPr txBox="1"/>
          <p:nvPr/>
        </p:nvSpPr>
        <p:spPr>
          <a:xfrm>
            <a:off x="5553850" y="1782900"/>
            <a:ext cx="2568300" cy="224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latin typeface="Roboto Condensed Light"/>
                <a:ea typeface="Roboto Condensed Light"/>
                <a:cs typeface="Roboto Condensed Light"/>
                <a:sym typeface="Roboto Condensed Light"/>
              </a:rPr>
              <a:t>Embora esse protocolo geralmente seja suficiente em teoria, ele pode falhar se o DR (solicitação de desconexão) inicial e as retransmissões forem perdidos. O remetente desistirá e excluirá a conexão, enquanto o overside não sabe nada sobre as tentativas de se desconectar e ainda está totalmente ativo. Esta situação resulta em uma conexão entreaberta.</a:t>
            </a:r>
            <a:endParaRPr sz="1100">
              <a:solidFill>
                <a:schemeClr val="dk1"/>
              </a:solidFill>
              <a:latin typeface="Roboto Condensed Light"/>
              <a:ea typeface="Roboto Condensed Light"/>
              <a:cs typeface="Roboto Condensed Light"/>
              <a:sym typeface="Roboto Condensed Light"/>
            </a:endParaRPr>
          </a:p>
          <a:p>
            <a:pPr indent="0" lvl="0" marL="0" rtl="0" algn="l">
              <a:lnSpc>
                <a:spcPct val="115000"/>
              </a:lnSpc>
              <a:spcBef>
                <a:spcPts val="1600"/>
              </a:spcBef>
              <a:spcAft>
                <a:spcPts val="1600"/>
              </a:spcAft>
              <a:buNone/>
            </a:pPr>
            <a:r>
              <a:t/>
            </a:r>
            <a:endParaRPr sz="1900">
              <a:latin typeface="Roboto Condensed Light"/>
              <a:ea typeface="Roboto Condensed Light"/>
              <a:cs typeface="Roboto Condensed Light"/>
              <a:sym typeface="Roboto Condensed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63"/>
          <p:cNvSpPr txBox="1"/>
          <p:nvPr>
            <p:ph idx="4294967295" type="title"/>
          </p:nvPr>
        </p:nvSpPr>
        <p:spPr>
          <a:xfrm>
            <a:off x="2246775" y="1763100"/>
            <a:ext cx="4776000" cy="11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GERENCIAMENTO DE CONEXÃO BASEADO EM CRONÔMETRO</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64"/>
          <p:cNvSpPr/>
          <p:nvPr/>
        </p:nvSpPr>
        <p:spPr>
          <a:xfrm>
            <a:off x="8050925" y="4390125"/>
            <a:ext cx="25" cy="25"/>
          </a:xfrm>
          <a:custGeom>
            <a:rect b="b" l="l" r="r" t="t"/>
            <a:pathLst>
              <a:path extrusionOk="0" fill="none" h="1" w="1">
                <a:moveTo>
                  <a:pt x="0" y="0"/>
                </a:moveTo>
                <a:close/>
              </a:path>
            </a:pathLst>
          </a:custGeom>
          <a:noFill/>
          <a:ln cap="flat" cmpd="sng" w="975">
            <a:solidFill>
              <a:srgbClr val="E7CEBA"/>
            </a:solidFill>
            <a:prstDash val="solid"/>
            <a:miter lim="30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4"/>
          <p:cNvSpPr txBox="1"/>
          <p:nvPr>
            <p:ph idx="1" type="body"/>
          </p:nvPr>
        </p:nvSpPr>
        <p:spPr>
          <a:xfrm>
            <a:off x="720050" y="1426225"/>
            <a:ext cx="7703700" cy="31161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1600"/>
              </a:spcAft>
              <a:buNone/>
            </a:pPr>
            <a:r>
              <a:rPr lang="en"/>
              <a:t>Quando um remetente deseja enviar um fluxo de TPDUs consecutivos para um receptor, ele cria um reator de conexão internamente. Este registro de conexão mantém o controle de quais TPDUs foram enviadas, quais confirmações foram recebidas e assim por diante. Sempre que um registro de conexão é criado, um cronômetro é iniciado.</a:t>
            </a:r>
            <a:endParaRPr/>
          </a:p>
        </p:txBody>
      </p:sp>
      <p:sp>
        <p:nvSpPr>
          <p:cNvPr id="719" name="Google Shape;719;p64"/>
          <p:cNvSpPr txBox="1"/>
          <p:nvPr>
            <p:ph type="ctrTitle"/>
          </p:nvPr>
        </p:nvSpPr>
        <p:spPr>
          <a:xfrm>
            <a:off x="720050" y="359450"/>
            <a:ext cx="3214200" cy="8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65"/>
          <p:cNvSpPr txBox="1"/>
          <p:nvPr>
            <p:ph idx="4294967295" type="subTitle"/>
          </p:nvPr>
        </p:nvSpPr>
        <p:spPr>
          <a:xfrm>
            <a:off x="995975" y="791125"/>
            <a:ext cx="33828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Sempre que um TPDU é enviado usando um registro de conexão criado anteriormente, o cronômetro é iniciado novamente. Se o cronômetro expirar (significando que nada foi enviado em um determinado intervalo), o registro de conexão será excluído. Os intervalos de tempo para o emissor e o receptor são diferentes e cuidadosamente escolhidos para que o receptor sempre alcance o tempo limite e exclua seu registro de conexão antes do remetente.</a:t>
            </a:r>
            <a:endParaRPr sz="1100"/>
          </a:p>
          <a:p>
            <a:pPr indent="0" lvl="0" marL="0" rtl="0" algn="l">
              <a:spcBef>
                <a:spcPts val="1600"/>
              </a:spcBef>
              <a:spcAft>
                <a:spcPts val="1600"/>
              </a:spcAft>
              <a:buNone/>
            </a:pPr>
            <a:r>
              <a:rPr lang="en" sz="1100"/>
              <a:t> </a:t>
            </a:r>
            <a:endParaRPr sz="1100"/>
          </a:p>
        </p:txBody>
      </p:sp>
      <p:sp>
        <p:nvSpPr>
          <p:cNvPr id="725" name="Google Shape;725;p65"/>
          <p:cNvSpPr txBox="1"/>
          <p:nvPr/>
        </p:nvSpPr>
        <p:spPr>
          <a:xfrm>
            <a:off x="5553850" y="1782900"/>
            <a:ext cx="2568300" cy="224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latin typeface="Roboto Condensed Light"/>
                <a:ea typeface="Roboto Condensed Light"/>
                <a:cs typeface="Roboto Condensed Light"/>
                <a:sym typeface="Roboto Condensed Light"/>
              </a:rPr>
              <a:t>Quando uma TPDU com o sinalizador DRF (Data Run Flag) definido chega ao receptor, o receptor anota seu número de sequência e cria um registro de conexão. Os TPDUs subsequentes só serão aceitos se estiverem em sequência. Se o primeiro TPDU a chegar ao receptor não tiver o sinalizador DRF definido, ele será descartado.</a:t>
            </a:r>
            <a:endParaRPr sz="1100">
              <a:solidFill>
                <a:schemeClr val="dk1"/>
              </a:solidFill>
              <a:latin typeface="Roboto Condensed Light"/>
              <a:ea typeface="Roboto Condensed Light"/>
              <a:cs typeface="Roboto Condensed Light"/>
              <a:sym typeface="Roboto Condensed Light"/>
            </a:endParaRPr>
          </a:p>
          <a:p>
            <a:pPr indent="0" lvl="0" marL="0" rtl="0" algn="l">
              <a:lnSpc>
                <a:spcPct val="115000"/>
              </a:lnSpc>
              <a:spcBef>
                <a:spcPts val="1600"/>
              </a:spcBef>
              <a:spcAft>
                <a:spcPts val="1600"/>
              </a:spcAft>
              <a:buNone/>
            </a:pPr>
            <a:r>
              <a:t/>
            </a:r>
            <a:endParaRPr sz="1900">
              <a:latin typeface="Roboto Condensed Light"/>
              <a:ea typeface="Roboto Condensed Light"/>
              <a:cs typeface="Roboto Condensed Light"/>
              <a:sym typeface="Roboto Condensed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66"/>
          <p:cNvSpPr txBox="1"/>
          <p:nvPr>
            <p:ph idx="1" type="subTitle"/>
          </p:nvPr>
        </p:nvSpPr>
        <p:spPr>
          <a:xfrm>
            <a:off x="1262100" y="1916600"/>
            <a:ext cx="5006400" cy="888300"/>
          </a:xfrm>
          <a:prstGeom prst="rect">
            <a:avLst/>
          </a:prstGeom>
        </p:spPr>
        <p:txBody>
          <a:bodyPr anchorCtr="0" anchor="ctr" bIns="0" lIns="91425" spcFirstLastPara="1" rIns="91425" wrap="square" tIns="91425">
            <a:noAutofit/>
          </a:bodyPr>
          <a:lstStyle/>
          <a:p>
            <a:pPr indent="0" lvl="0" marL="0" rtl="0" algn="l">
              <a:spcBef>
                <a:spcPts val="0"/>
              </a:spcBef>
              <a:spcAft>
                <a:spcPts val="0"/>
              </a:spcAft>
              <a:buNone/>
            </a:pPr>
            <a:r>
              <a:rPr lang="en"/>
              <a:t>Eventualmente, o primeiro TPDU (original ou retransmissão) chegará e o registro de conexão poderá ser criado. </a:t>
            </a:r>
            <a:endParaRPr/>
          </a:p>
          <a:p>
            <a:pPr indent="0" lvl="0" marL="0" rtl="0" algn="l">
              <a:spcBef>
                <a:spcPts val="1600"/>
              </a:spcBef>
              <a:spcAft>
                <a:spcPts val="1600"/>
              </a:spcAft>
              <a:buNone/>
            </a:pPr>
            <a:r>
              <a:rPr lang="en"/>
              <a:t>Em outras palavras, um registro de conexão só é criado quando chega um TPDU com DRF definido.</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67"/>
          <p:cNvSpPr txBox="1"/>
          <p:nvPr>
            <p:ph type="title"/>
          </p:nvPr>
        </p:nvSpPr>
        <p:spPr>
          <a:xfrm>
            <a:off x="3042225" y="1947075"/>
            <a:ext cx="5961900" cy="138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200">
                <a:latin typeface="Roboto Condensed Light"/>
                <a:ea typeface="Roboto Condensed Light"/>
                <a:cs typeface="Roboto Condensed Light"/>
                <a:sym typeface="Roboto Condensed Light"/>
              </a:rPr>
              <a:t>Uma sequência de TPDUs é enviada e todos são recebidos em ordem e confirmados. Quando o remetente obtém a confirmação da TPDU final enviada e vê o sinalizador ARF (Acknowledgement Run Flag), ele interrompe todos os temporizadores de retransmissão. Se não houver mais dados provenientes do usuário de transporte, eventualmente o registro de conexão do receptor expira e, posteriormente, o do remetente também.</a:t>
            </a:r>
            <a:endParaRPr sz="1200">
              <a:latin typeface="Roboto Condensed Light"/>
              <a:ea typeface="Roboto Condensed Light"/>
              <a:cs typeface="Roboto Condensed Light"/>
              <a:sym typeface="Roboto Condensed Light"/>
            </a:endParaRPr>
          </a:p>
          <a:p>
            <a:pPr indent="0" lvl="0" marL="0" rtl="0" algn="ctr">
              <a:spcBef>
                <a:spcPts val="0"/>
              </a:spcBef>
              <a:spcAft>
                <a:spcPts val="0"/>
              </a:spcAft>
              <a:buNone/>
            </a:pPr>
            <a:r>
              <a:t/>
            </a:r>
            <a:endParaRPr sz="1200">
              <a:solidFill>
                <a:srgbClr val="434343"/>
              </a:solidFill>
              <a:latin typeface="Roboto Condensed Light"/>
              <a:ea typeface="Roboto Condensed Light"/>
              <a:cs typeface="Roboto Condensed Light"/>
              <a:sym typeface="Roboto Condensed Light"/>
            </a:endParaRPr>
          </a:p>
        </p:txBody>
      </p:sp>
      <p:sp>
        <p:nvSpPr>
          <p:cNvPr id="736" name="Google Shape;736;p67"/>
          <p:cNvSpPr/>
          <p:nvPr/>
        </p:nvSpPr>
        <p:spPr>
          <a:xfrm>
            <a:off x="5096725" y="3999775"/>
            <a:ext cx="3261600" cy="4860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3F3"/>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68"/>
          <p:cNvSpPr/>
          <p:nvPr/>
        </p:nvSpPr>
        <p:spPr>
          <a:xfrm>
            <a:off x="715350" y="1842725"/>
            <a:ext cx="7713300" cy="3981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3F3F3"/>
              </a:solidFill>
            </a:endParaRPr>
          </a:p>
        </p:txBody>
      </p:sp>
      <p:sp>
        <p:nvSpPr>
          <p:cNvPr id="742" name="Google Shape;742;p68"/>
          <p:cNvSpPr txBox="1"/>
          <p:nvPr>
            <p:ph idx="7" type="subTitle"/>
          </p:nvPr>
        </p:nvSpPr>
        <p:spPr>
          <a:xfrm>
            <a:off x="3413900" y="496421"/>
            <a:ext cx="2154000" cy="1016400"/>
          </a:xfrm>
          <a:prstGeom prst="rect">
            <a:avLst/>
          </a:prstGeom>
        </p:spPr>
        <p:txBody>
          <a:bodyPr anchorCtr="0" anchor="t" bIns="0" lIns="91425" spcFirstLastPara="1" rIns="91425" wrap="square" tIns="162000">
            <a:noAutofit/>
          </a:bodyPr>
          <a:lstStyle/>
          <a:p>
            <a:pPr indent="0" lvl="0" marL="0" rtl="0" algn="ctr">
              <a:spcBef>
                <a:spcPts val="0"/>
              </a:spcBef>
              <a:spcAft>
                <a:spcPts val="0"/>
              </a:spcAft>
              <a:buNone/>
            </a:pPr>
            <a:r>
              <a:rPr lang="en">
                <a:solidFill>
                  <a:schemeClr val="dk1"/>
                </a:solidFill>
              </a:rPr>
              <a:t>Quando o usuário de transporte finalmente consegue enviar uma nova mensagem, uma das três situações deve ser suspensa: </a:t>
            </a:r>
            <a:endParaRPr>
              <a:solidFill>
                <a:schemeClr val="dk1"/>
              </a:solidFill>
            </a:endParaRPr>
          </a:p>
          <a:p>
            <a:pPr indent="0" lvl="0" marL="0" rtl="0" algn="ctr">
              <a:spcBef>
                <a:spcPts val="1600"/>
              </a:spcBef>
              <a:spcAft>
                <a:spcPts val="1600"/>
              </a:spcAft>
              <a:buNone/>
            </a:pPr>
            <a:r>
              <a:t/>
            </a:r>
            <a:endParaRPr>
              <a:solidFill>
                <a:schemeClr val="dk1"/>
              </a:solidFill>
            </a:endParaRPr>
          </a:p>
        </p:txBody>
      </p:sp>
      <p:sp>
        <p:nvSpPr>
          <p:cNvPr id="743" name="Google Shape;743;p68"/>
          <p:cNvSpPr txBox="1"/>
          <p:nvPr>
            <p:ph idx="8" type="subTitle"/>
          </p:nvPr>
        </p:nvSpPr>
        <p:spPr>
          <a:xfrm>
            <a:off x="715360" y="2453412"/>
            <a:ext cx="2154000" cy="754800"/>
          </a:xfrm>
          <a:prstGeom prst="rect">
            <a:avLst/>
          </a:prstGeom>
        </p:spPr>
        <p:txBody>
          <a:bodyPr anchorCtr="0" anchor="t" bIns="0" lIns="91425" spcFirstLastPara="1" rIns="91425" wrap="square" tIns="162000">
            <a:noAutofit/>
          </a:bodyPr>
          <a:lstStyle/>
          <a:p>
            <a:pPr indent="0" lvl="0" marL="0" rtl="0" algn="ctr">
              <a:spcBef>
                <a:spcPts val="0"/>
              </a:spcBef>
              <a:spcAft>
                <a:spcPts val="1600"/>
              </a:spcAft>
              <a:buNone/>
            </a:pPr>
            <a:r>
              <a:rPr lang="en">
                <a:solidFill>
                  <a:schemeClr val="dk1"/>
                </a:solidFill>
              </a:rPr>
              <a:t>1. Tanto o remetente quanto o destinatário ainda têm seus registros de conexão.</a:t>
            </a:r>
            <a:endParaRPr/>
          </a:p>
        </p:txBody>
      </p:sp>
      <p:sp>
        <p:nvSpPr>
          <p:cNvPr id="744" name="Google Shape;744;p68"/>
          <p:cNvSpPr txBox="1"/>
          <p:nvPr/>
        </p:nvSpPr>
        <p:spPr>
          <a:xfrm>
            <a:off x="2869350" y="2510000"/>
            <a:ext cx="3000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Condensed Light"/>
                <a:ea typeface="Roboto Condensed Light"/>
                <a:cs typeface="Roboto Condensed Light"/>
                <a:sym typeface="Roboto Condensed Light"/>
              </a:rPr>
              <a:t>2. O remetente tem seu registro de conexão, mas o receptor não.</a:t>
            </a:r>
            <a:endParaRPr sz="1200">
              <a:solidFill>
                <a:schemeClr val="dk1"/>
              </a:solidFill>
              <a:latin typeface="Roboto Condensed Light"/>
              <a:ea typeface="Roboto Condensed Light"/>
              <a:cs typeface="Roboto Condensed Light"/>
              <a:sym typeface="Roboto Condensed Light"/>
            </a:endParaRPr>
          </a:p>
          <a:p>
            <a:pPr indent="0" lvl="0" marL="0" rtl="0" algn="ctr">
              <a:spcBef>
                <a:spcPts val="1600"/>
              </a:spcBef>
              <a:spcAft>
                <a:spcPts val="1600"/>
              </a:spcAft>
              <a:buNone/>
            </a:pPr>
            <a:r>
              <a:t/>
            </a:r>
            <a:endParaRPr sz="1200">
              <a:solidFill>
                <a:schemeClr val="dk1"/>
              </a:solidFill>
              <a:latin typeface="Roboto Condensed Light"/>
              <a:ea typeface="Roboto Condensed Light"/>
              <a:cs typeface="Roboto Condensed Light"/>
              <a:sym typeface="Roboto Condensed Light"/>
            </a:endParaRPr>
          </a:p>
        </p:txBody>
      </p:sp>
      <p:sp>
        <p:nvSpPr>
          <p:cNvPr id="745" name="Google Shape;745;p68"/>
          <p:cNvSpPr txBox="1"/>
          <p:nvPr/>
        </p:nvSpPr>
        <p:spPr>
          <a:xfrm>
            <a:off x="6261350" y="2510000"/>
            <a:ext cx="1733400" cy="81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Condensed Light"/>
                <a:ea typeface="Roboto Condensed Light"/>
                <a:cs typeface="Roboto Condensed Light"/>
                <a:sym typeface="Roboto Condensed Light"/>
              </a:rPr>
              <a:t>3. Ambos os registros de conexão foram excluídos.</a:t>
            </a:r>
            <a:endParaRPr sz="1200">
              <a:solidFill>
                <a:schemeClr val="dk1"/>
              </a:solidFill>
              <a:latin typeface="Roboto Condensed Light"/>
              <a:ea typeface="Roboto Condensed Light"/>
              <a:cs typeface="Roboto Condensed Light"/>
              <a:sym typeface="Roboto Condensed Light"/>
            </a:endParaRPr>
          </a:p>
          <a:p>
            <a:pPr indent="0" lvl="0" marL="0" rtl="0" algn="l">
              <a:spcBef>
                <a:spcPts val="1600"/>
              </a:spcBef>
              <a:spcAft>
                <a:spcPts val="0"/>
              </a:spcAft>
              <a:buNone/>
            </a:pPr>
            <a:r>
              <a:t/>
            </a:r>
            <a:endParaRPr>
              <a:latin typeface="Roboto Condensed Light"/>
              <a:ea typeface="Roboto Condensed Light"/>
              <a:cs typeface="Roboto Condensed Light"/>
              <a:sym typeface="Roboto Condensed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69"/>
          <p:cNvSpPr txBox="1"/>
          <p:nvPr>
            <p:ph idx="4294967295" type="title"/>
          </p:nvPr>
        </p:nvSpPr>
        <p:spPr>
          <a:xfrm>
            <a:off x="2771775" y="2407900"/>
            <a:ext cx="3878700" cy="6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Obrigado!</a:t>
            </a:r>
            <a:endParaRPr sz="3800"/>
          </a:p>
          <a:p>
            <a:pPr indent="0" lvl="0" marL="0" rtl="0" algn="l">
              <a:spcBef>
                <a:spcPts val="0"/>
              </a:spcBef>
              <a:spcAft>
                <a:spcPts val="0"/>
              </a:spcAft>
              <a:buNone/>
            </a:pPr>
            <a:r>
              <a:t/>
            </a:r>
            <a:endParaRPr sz="3800"/>
          </a:p>
        </p:txBody>
      </p:sp>
      <p:sp>
        <p:nvSpPr>
          <p:cNvPr id="751" name="Google Shape;751;p69"/>
          <p:cNvSpPr txBox="1"/>
          <p:nvPr/>
        </p:nvSpPr>
        <p:spPr>
          <a:xfrm>
            <a:off x="2716775" y="3516250"/>
            <a:ext cx="2624700" cy="7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497" name="Shape 497"/>
        <p:cNvGrpSpPr/>
        <p:nvPr/>
      </p:nvGrpSpPr>
      <p:grpSpPr>
        <a:xfrm>
          <a:off x="0" y="0"/>
          <a:ext cx="0" cy="0"/>
          <a:chOff x="0" y="0"/>
          <a:chExt cx="0" cy="0"/>
        </a:xfrm>
      </p:grpSpPr>
      <p:sp>
        <p:nvSpPr>
          <p:cNvPr id="498" name="Google Shape;498;p34"/>
          <p:cNvSpPr txBox="1"/>
          <p:nvPr>
            <p:ph idx="1" type="subTitle"/>
          </p:nvPr>
        </p:nvSpPr>
        <p:spPr>
          <a:xfrm>
            <a:off x="3828550" y="2473850"/>
            <a:ext cx="4595400" cy="1213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600">
                <a:solidFill>
                  <a:srgbClr val="202122"/>
                </a:solidFill>
                <a:latin typeface="Roboto Condensed"/>
                <a:ea typeface="Roboto Condensed"/>
                <a:cs typeface="Roboto Condensed"/>
                <a:sym typeface="Roboto Condensed"/>
              </a:rPr>
              <a:t>A camada de transporte oferece para o nível de aplicação um conjunto de funções e procedimentos para acesso ao sistema de comunicação de modo a permitir a criação e a utilização de aplicações de forma independente da implementação da rede</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35"/>
          <p:cNvSpPr txBox="1"/>
          <p:nvPr>
            <p:ph type="title"/>
          </p:nvPr>
        </p:nvSpPr>
        <p:spPr>
          <a:xfrm>
            <a:off x="2838600" y="1724550"/>
            <a:ext cx="5585700" cy="1694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Camada Primitiva OSI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507" name="Shape 507"/>
        <p:cNvGrpSpPr/>
        <p:nvPr/>
      </p:nvGrpSpPr>
      <p:grpSpPr>
        <a:xfrm>
          <a:off x="0" y="0"/>
          <a:ext cx="0" cy="0"/>
          <a:chOff x="0" y="0"/>
          <a:chExt cx="0" cy="0"/>
        </a:xfrm>
      </p:grpSpPr>
      <p:sp>
        <p:nvSpPr>
          <p:cNvPr id="508" name="Google Shape;508;p36"/>
          <p:cNvSpPr txBox="1"/>
          <p:nvPr>
            <p:ph idx="1" type="body"/>
          </p:nvPr>
        </p:nvSpPr>
        <p:spPr>
          <a:xfrm>
            <a:off x="720150" y="969450"/>
            <a:ext cx="7703700" cy="3204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AutoNum type="arabicPeriod"/>
            </a:pPr>
            <a:r>
              <a:rPr lang="en">
                <a:solidFill>
                  <a:srgbClr val="FFFFFF"/>
                </a:solidFill>
              </a:rPr>
              <a:t>A camada de serviço de transporte de primitivas osi nos fornece tanto para conexão orientada quanto para sem conexões. (Figura 6.3)</a:t>
            </a:r>
            <a:endParaRPr>
              <a:solidFill>
                <a:srgbClr val="FFFFFF"/>
              </a:solidFill>
            </a:endParaRPr>
          </a:p>
          <a:p>
            <a:pPr indent="-304800" lvl="0" marL="457200" rtl="0" algn="l">
              <a:lnSpc>
                <a:spcPct val="115000"/>
              </a:lnSpc>
              <a:spcBef>
                <a:spcPts val="0"/>
              </a:spcBef>
              <a:spcAft>
                <a:spcPts val="0"/>
              </a:spcAft>
              <a:buClr>
                <a:srgbClr val="FFFFFF"/>
              </a:buClr>
              <a:buSzPts val="1200"/>
              <a:buAutoNum type="arabicPeriod"/>
            </a:pPr>
            <a:r>
              <a:rPr lang="en">
                <a:solidFill>
                  <a:srgbClr val="FFFFFF"/>
                </a:solidFill>
              </a:rPr>
              <a:t>Essas redes podem perder pacotes e pode emitir N-resets espontaneamente devido a problemas de redes.</a:t>
            </a:r>
            <a:endParaRPr>
              <a:solidFill>
                <a:srgbClr val="FFFFFF"/>
              </a:solidFill>
            </a:endParaRPr>
          </a:p>
          <a:p>
            <a:pPr indent="-304800" lvl="0" marL="457200" rtl="0" algn="l">
              <a:lnSpc>
                <a:spcPct val="115000"/>
              </a:lnSpc>
              <a:spcBef>
                <a:spcPts val="0"/>
              </a:spcBef>
              <a:spcAft>
                <a:spcPts val="0"/>
              </a:spcAft>
              <a:buClr>
                <a:srgbClr val="FFFFFF"/>
              </a:buClr>
              <a:buSzPts val="1200"/>
              <a:buAutoNum type="arabicPeriod"/>
            </a:pPr>
            <a:r>
              <a:rPr lang="en">
                <a:solidFill>
                  <a:srgbClr val="FFFFFF"/>
                </a:solidFill>
              </a:rPr>
              <a:t>Sendo assim o serviço de redes nos dão formas de lidar com as confirmações e os N- resets. </a:t>
            </a:r>
            <a:endParaRPr>
              <a:solidFill>
                <a:srgbClr val="FFFFFF"/>
              </a:solidFill>
            </a:endParaRPr>
          </a:p>
          <a:p>
            <a:pPr indent="-304800" lvl="0" marL="457200" rtl="0" algn="l">
              <a:lnSpc>
                <a:spcPct val="115000"/>
              </a:lnSpc>
              <a:spcBef>
                <a:spcPts val="0"/>
              </a:spcBef>
              <a:spcAft>
                <a:spcPts val="0"/>
              </a:spcAft>
              <a:buClr>
                <a:srgbClr val="FFFFFF"/>
              </a:buClr>
              <a:buSzPts val="1200"/>
              <a:buAutoNum type="arabicPeriod"/>
            </a:pPr>
            <a:r>
              <a:rPr lang="en">
                <a:solidFill>
                  <a:srgbClr val="FFFFFF"/>
                </a:solidFill>
              </a:rPr>
              <a:t>Os serviços  de  transporte ao contrário também não menciona confirmações ou reinícios.</a:t>
            </a:r>
            <a:endParaRPr>
              <a:solidFill>
                <a:srgbClr val="FFFFFF"/>
              </a:solidFill>
            </a:endParaRPr>
          </a:p>
          <a:p>
            <a:pPr indent="0" lvl="0" marL="0" rtl="0" algn="l">
              <a:spcBef>
                <a:spcPts val="1200"/>
              </a:spcBef>
              <a:spcAft>
                <a:spcPts val="0"/>
              </a:spcAft>
              <a:buNone/>
            </a:pPr>
            <a:r>
              <a:t/>
            </a:r>
            <a:endParaRPr>
              <a:solidFill>
                <a:srgbClr val="F3F3F3"/>
              </a:solidFill>
            </a:endParaRPr>
          </a:p>
        </p:txBody>
      </p:sp>
      <p:sp>
        <p:nvSpPr>
          <p:cNvPr id="509" name="Google Shape;509;p36"/>
          <p:cNvSpPr txBox="1"/>
          <p:nvPr>
            <p:ph type="ctrTitle"/>
          </p:nvPr>
        </p:nvSpPr>
        <p:spPr>
          <a:xfrm>
            <a:off x="720050" y="359450"/>
            <a:ext cx="3214200" cy="8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CAMADA PRIMITIVA OSI</a:t>
            </a:r>
            <a:endParaRPr>
              <a:solidFill>
                <a:srgbClr val="F3F3F3"/>
              </a:solidFill>
            </a:endParaRPr>
          </a:p>
        </p:txBody>
      </p:sp>
      <p:pic>
        <p:nvPicPr>
          <p:cNvPr id="510" name="Google Shape;510;p36"/>
          <p:cNvPicPr preferRelativeResize="0"/>
          <p:nvPr/>
        </p:nvPicPr>
        <p:blipFill>
          <a:blip r:embed="rId3">
            <a:alphaModFix/>
          </a:blip>
          <a:stretch>
            <a:fillRect/>
          </a:stretch>
        </p:blipFill>
        <p:spPr>
          <a:xfrm>
            <a:off x="4127349" y="2356449"/>
            <a:ext cx="5016650" cy="2787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37"/>
          <p:cNvSpPr/>
          <p:nvPr/>
        </p:nvSpPr>
        <p:spPr>
          <a:xfrm>
            <a:off x="0" y="2451225"/>
            <a:ext cx="8424000" cy="23511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7"/>
          <p:cNvSpPr txBox="1"/>
          <p:nvPr>
            <p:ph idx="1" type="subTitle"/>
          </p:nvPr>
        </p:nvSpPr>
        <p:spPr>
          <a:xfrm flipH="1">
            <a:off x="813225" y="2543650"/>
            <a:ext cx="6174300" cy="2351100"/>
          </a:xfrm>
          <a:prstGeom prst="rect">
            <a:avLst/>
          </a:prstGeom>
        </p:spPr>
        <p:txBody>
          <a:bodyPr anchorCtr="0" anchor="ctr" bIns="91425" lIns="91425" spcFirstLastPara="1" rIns="91425" wrap="square" tIns="91425">
            <a:noAutofit/>
          </a:bodyPr>
          <a:lstStyle/>
          <a:p>
            <a:pPr indent="-228600" lvl="0" marL="0" rtl="0" algn="l">
              <a:lnSpc>
                <a:spcPct val="115000"/>
              </a:lnSpc>
              <a:spcBef>
                <a:spcPts val="1200"/>
              </a:spcBef>
              <a:spcAft>
                <a:spcPts val="0"/>
              </a:spcAft>
              <a:buNone/>
            </a:pPr>
            <a:r>
              <a:rPr lang="en" sz="1200">
                <a:solidFill>
                  <a:srgbClr val="FFFFFF"/>
                </a:solidFill>
              </a:rPr>
              <a:t>·</a:t>
            </a:r>
            <a:r>
              <a:rPr lang="en" sz="700">
                <a:solidFill>
                  <a:srgbClr val="FFFFFF"/>
                </a:solidFill>
              </a:rPr>
              <a:t>         </a:t>
            </a:r>
            <a:r>
              <a:rPr b="1" lang="en" sz="1200">
                <a:solidFill>
                  <a:srgbClr val="FFFFFF"/>
                </a:solidFill>
                <a:latin typeface="Roboto Condensed"/>
                <a:ea typeface="Roboto Condensed"/>
                <a:cs typeface="Roboto Condensed"/>
                <a:sym typeface="Roboto Condensed"/>
              </a:rPr>
              <a:t>Callee </a:t>
            </a:r>
            <a:r>
              <a:rPr lang="en" sz="1200">
                <a:solidFill>
                  <a:srgbClr val="FFFFFF"/>
                </a:solidFill>
              </a:rPr>
              <a:t>– transporte de endereços (tsap) para chamar.</a:t>
            </a:r>
            <a:endParaRPr sz="1200">
              <a:solidFill>
                <a:srgbClr val="FFFFFF"/>
              </a:solidFill>
            </a:endParaRPr>
          </a:p>
          <a:p>
            <a:pPr indent="-228600" lvl="0" marL="0" rtl="0" algn="l">
              <a:lnSpc>
                <a:spcPct val="115000"/>
              </a:lnSpc>
              <a:spcBef>
                <a:spcPts val="1200"/>
              </a:spcBef>
              <a:spcAft>
                <a:spcPts val="0"/>
              </a:spcAft>
              <a:buNone/>
            </a:pPr>
            <a:r>
              <a:rPr lang="en" sz="1200">
                <a:solidFill>
                  <a:srgbClr val="FFFFFF"/>
                </a:solidFill>
              </a:rPr>
              <a:t>·</a:t>
            </a:r>
            <a:r>
              <a:rPr lang="en" sz="700">
                <a:solidFill>
                  <a:srgbClr val="FFFFFF"/>
                </a:solidFill>
              </a:rPr>
              <a:t>         </a:t>
            </a:r>
            <a:r>
              <a:rPr b="1" lang="en" sz="1200">
                <a:solidFill>
                  <a:srgbClr val="FFFFFF"/>
                </a:solidFill>
                <a:latin typeface="Roboto Condensed"/>
                <a:ea typeface="Roboto Condensed"/>
                <a:cs typeface="Roboto Condensed"/>
                <a:sym typeface="Roboto Condensed"/>
              </a:rPr>
              <a:t>Coller </a:t>
            </a:r>
            <a:r>
              <a:rPr lang="en" sz="1200">
                <a:solidFill>
                  <a:srgbClr val="FFFFFF"/>
                </a:solidFill>
              </a:rPr>
              <a:t>- transporte de endereços (nsap) usando para dar uma flag booleana para verificar se os dados expedidos serão enviados.</a:t>
            </a:r>
            <a:endParaRPr sz="1200">
              <a:solidFill>
                <a:srgbClr val="FFFFFF"/>
              </a:solidFill>
            </a:endParaRPr>
          </a:p>
          <a:p>
            <a:pPr indent="-228600" lvl="0" marL="0" rtl="0" algn="l">
              <a:lnSpc>
                <a:spcPct val="115000"/>
              </a:lnSpc>
              <a:spcBef>
                <a:spcPts val="1200"/>
              </a:spcBef>
              <a:spcAft>
                <a:spcPts val="0"/>
              </a:spcAft>
              <a:buNone/>
            </a:pPr>
            <a:r>
              <a:rPr lang="en" sz="1200">
                <a:solidFill>
                  <a:srgbClr val="FFFFFF"/>
                </a:solidFill>
              </a:rPr>
              <a:t>·</a:t>
            </a:r>
            <a:r>
              <a:rPr lang="en" sz="700">
                <a:solidFill>
                  <a:srgbClr val="FFFFFF"/>
                </a:solidFill>
              </a:rPr>
              <a:t>         </a:t>
            </a:r>
            <a:r>
              <a:rPr b="1" lang="en" sz="1200">
                <a:solidFill>
                  <a:srgbClr val="FFFFFF"/>
                </a:solidFill>
                <a:latin typeface="Roboto Condensed"/>
                <a:ea typeface="Roboto Condensed"/>
                <a:cs typeface="Roboto Condensed"/>
                <a:sym typeface="Roboto Condensed"/>
              </a:rPr>
              <a:t>Qos </a:t>
            </a:r>
            <a:r>
              <a:rPr lang="en" sz="1200">
                <a:solidFill>
                  <a:srgbClr val="FFFFFF"/>
                </a:solidFill>
              </a:rPr>
              <a:t>– qualidade do serviço designado.</a:t>
            </a:r>
            <a:endParaRPr sz="1200">
              <a:solidFill>
                <a:srgbClr val="FFFFFF"/>
              </a:solidFill>
            </a:endParaRPr>
          </a:p>
          <a:p>
            <a:pPr indent="-228600" lvl="0" marL="0" rtl="0" algn="l">
              <a:lnSpc>
                <a:spcPct val="115000"/>
              </a:lnSpc>
              <a:spcBef>
                <a:spcPts val="1200"/>
              </a:spcBef>
              <a:spcAft>
                <a:spcPts val="0"/>
              </a:spcAft>
              <a:buNone/>
            </a:pPr>
            <a:r>
              <a:rPr lang="en" sz="1200">
                <a:solidFill>
                  <a:srgbClr val="FFFFFF"/>
                </a:solidFill>
              </a:rPr>
              <a:t>·</a:t>
            </a:r>
            <a:r>
              <a:rPr lang="en" sz="700">
                <a:solidFill>
                  <a:srgbClr val="FFFFFF"/>
                </a:solidFill>
              </a:rPr>
              <a:t>         </a:t>
            </a:r>
            <a:r>
              <a:rPr b="1" lang="en" sz="1200">
                <a:solidFill>
                  <a:srgbClr val="FFFFFF"/>
                </a:solidFill>
                <a:latin typeface="Roboto Condensed"/>
                <a:ea typeface="Roboto Condensed"/>
                <a:cs typeface="Roboto Condensed"/>
                <a:sym typeface="Roboto Condensed"/>
              </a:rPr>
              <a:t>User_data </a:t>
            </a:r>
            <a:r>
              <a:rPr lang="en" sz="1200">
                <a:solidFill>
                  <a:srgbClr val="FFFFFF"/>
                </a:solidFill>
              </a:rPr>
              <a:t>– 0 ou mais bits transmitidos porém sem ser verificados.</a:t>
            </a:r>
            <a:endParaRPr sz="1200">
              <a:solidFill>
                <a:srgbClr val="FFFFFF"/>
              </a:solidFill>
            </a:endParaRPr>
          </a:p>
          <a:p>
            <a:pPr indent="-228600" lvl="0" marL="0" rtl="0" algn="l">
              <a:lnSpc>
                <a:spcPct val="115000"/>
              </a:lnSpc>
              <a:spcBef>
                <a:spcPts val="1200"/>
              </a:spcBef>
              <a:spcAft>
                <a:spcPts val="0"/>
              </a:spcAft>
              <a:buNone/>
            </a:pPr>
            <a:r>
              <a:rPr lang="en" sz="1200">
                <a:solidFill>
                  <a:srgbClr val="FFFFFF"/>
                </a:solidFill>
              </a:rPr>
              <a:t>·</a:t>
            </a:r>
            <a:r>
              <a:rPr lang="en" sz="700">
                <a:solidFill>
                  <a:srgbClr val="FFFFFF"/>
                </a:solidFill>
              </a:rPr>
              <a:t>         </a:t>
            </a:r>
            <a:r>
              <a:rPr b="1" lang="en" sz="1200">
                <a:solidFill>
                  <a:srgbClr val="FFFFFF"/>
                </a:solidFill>
                <a:latin typeface="Roboto Condensed"/>
                <a:ea typeface="Roboto Condensed"/>
                <a:cs typeface="Roboto Condensed"/>
                <a:sym typeface="Roboto Condensed"/>
              </a:rPr>
              <a:t>Reason </a:t>
            </a:r>
            <a:r>
              <a:rPr lang="en" sz="1200">
                <a:solidFill>
                  <a:srgbClr val="FFFFFF"/>
                </a:solidFill>
              </a:rPr>
              <a:t>– por qual motivo algo aconteceu.</a:t>
            </a:r>
            <a:endParaRPr sz="1200">
              <a:solidFill>
                <a:srgbClr val="FFFFFF"/>
              </a:solidFill>
            </a:endParaRPr>
          </a:p>
          <a:p>
            <a:pPr indent="-228600" lvl="0" marL="0" rtl="0" algn="l">
              <a:lnSpc>
                <a:spcPct val="115000"/>
              </a:lnSpc>
              <a:spcBef>
                <a:spcPts val="1200"/>
              </a:spcBef>
              <a:spcAft>
                <a:spcPts val="0"/>
              </a:spcAft>
              <a:buNone/>
            </a:pPr>
            <a:r>
              <a:rPr lang="en" sz="1200">
                <a:solidFill>
                  <a:srgbClr val="FFFFFF"/>
                </a:solidFill>
              </a:rPr>
              <a:t>·</a:t>
            </a:r>
            <a:r>
              <a:rPr lang="en" sz="700">
                <a:solidFill>
                  <a:srgbClr val="FFFFFF"/>
                </a:solidFill>
              </a:rPr>
              <a:t>         </a:t>
            </a:r>
            <a:r>
              <a:rPr b="1" lang="en" sz="1200">
                <a:solidFill>
                  <a:srgbClr val="FFFFFF"/>
                </a:solidFill>
                <a:latin typeface="Roboto Condensed"/>
                <a:ea typeface="Roboto Condensed"/>
                <a:cs typeface="Roboto Condensed"/>
                <a:sym typeface="Roboto Condensed"/>
              </a:rPr>
              <a:t>Responder </a:t>
            </a:r>
            <a:r>
              <a:rPr lang="en" sz="1200">
                <a:solidFill>
                  <a:srgbClr val="FFFFFF"/>
                </a:solidFill>
              </a:rPr>
              <a:t>– transporte de endereços conectados ao destinatário.</a:t>
            </a:r>
            <a:endParaRPr sz="1200">
              <a:solidFill>
                <a:srgbClr val="FFFFFF"/>
              </a:solidFill>
            </a:endParaRPr>
          </a:p>
          <a:p>
            <a:pPr indent="0" lvl="0" marL="0" rtl="0" algn="l">
              <a:spcBef>
                <a:spcPts val="1200"/>
              </a:spcBef>
              <a:spcAft>
                <a:spcPts val="0"/>
              </a:spcAft>
              <a:buNone/>
            </a:pPr>
            <a:r>
              <a:t/>
            </a:r>
            <a:endParaRPr>
              <a:solidFill>
                <a:srgbClr val="FFFFFF"/>
              </a:solidFill>
            </a:endParaRPr>
          </a:p>
        </p:txBody>
      </p:sp>
      <p:sp>
        <p:nvSpPr>
          <p:cNvPr id="517" name="Google Shape;517;p37"/>
          <p:cNvSpPr txBox="1"/>
          <p:nvPr>
            <p:ph type="title"/>
          </p:nvPr>
        </p:nvSpPr>
        <p:spPr>
          <a:xfrm>
            <a:off x="5347100" y="540000"/>
            <a:ext cx="3077100" cy="167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TERMOS USADOS NA FIGURA 6.3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8"/>
          <p:cNvSpPr txBox="1"/>
          <p:nvPr>
            <p:ph idx="1" type="subTitle"/>
          </p:nvPr>
        </p:nvSpPr>
        <p:spPr>
          <a:xfrm>
            <a:off x="1081795" y="3303050"/>
            <a:ext cx="3168900" cy="775800"/>
          </a:xfrm>
          <a:prstGeom prst="rect">
            <a:avLst/>
          </a:prstGeom>
        </p:spPr>
        <p:txBody>
          <a:bodyPr anchorCtr="0" anchor="ctr" bIns="0" lIns="91425" spcFirstLastPara="1" rIns="91425" wrap="square" tIns="182875">
            <a:noAutofit/>
          </a:bodyPr>
          <a:lstStyle/>
          <a:p>
            <a:pPr indent="0" lvl="0" marL="0" rtl="0" algn="ctr">
              <a:spcBef>
                <a:spcPts val="0"/>
              </a:spcBef>
              <a:spcAft>
                <a:spcPts val="1600"/>
              </a:spcAft>
              <a:buNone/>
            </a:pPr>
            <a:r>
              <a:rPr lang="en"/>
              <a:t> </a:t>
            </a:r>
            <a:endParaRPr/>
          </a:p>
        </p:txBody>
      </p:sp>
      <p:sp>
        <p:nvSpPr>
          <p:cNvPr id="523" name="Google Shape;523;p38"/>
          <p:cNvSpPr txBox="1"/>
          <p:nvPr>
            <p:ph idx="2" type="subTitle"/>
          </p:nvPr>
        </p:nvSpPr>
        <p:spPr>
          <a:xfrm>
            <a:off x="1081802" y="2183838"/>
            <a:ext cx="3168900" cy="775800"/>
          </a:xfrm>
          <a:prstGeom prst="rect">
            <a:avLst/>
          </a:prstGeom>
        </p:spPr>
        <p:txBody>
          <a:bodyPr anchorCtr="0" anchor="ctr" bIns="0" lIns="91425" spcFirstLastPara="1" rIns="91425" wrap="square" tIns="182875">
            <a:noAutofit/>
          </a:bodyPr>
          <a:lstStyle/>
          <a:p>
            <a:pPr indent="0" lvl="0" marL="0" rtl="0" algn="r">
              <a:spcBef>
                <a:spcPts val="0"/>
              </a:spcBef>
              <a:spcAft>
                <a:spcPts val="1600"/>
              </a:spcAft>
              <a:buNone/>
            </a:pPr>
            <a:r>
              <a:rPr lang="en"/>
              <a:t> </a:t>
            </a:r>
            <a:endParaRPr/>
          </a:p>
        </p:txBody>
      </p:sp>
      <p:sp>
        <p:nvSpPr>
          <p:cNvPr id="524" name="Google Shape;524;p38"/>
          <p:cNvSpPr txBox="1"/>
          <p:nvPr>
            <p:ph type="ctrTitle"/>
          </p:nvPr>
        </p:nvSpPr>
        <p:spPr>
          <a:xfrm>
            <a:off x="5927150" y="359450"/>
            <a:ext cx="2503800" cy="1335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pic>
        <p:nvPicPr>
          <p:cNvPr id="525" name="Google Shape;525;p38"/>
          <p:cNvPicPr preferRelativeResize="0"/>
          <p:nvPr/>
        </p:nvPicPr>
        <p:blipFill>
          <a:blip r:embed="rId3">
            <a:alphaModFix/>
          </a:blip>
          <a:stretch>
            <a:fillRect/>
          </a:stretch>
        </p:blipFill>
        <p:spPr>
          <a:xfrm>
            <a:off x="4540350" y="0"/>
            <a:ext cx="5277401" cy="5143500"/>
          </a:xfrm>
          <a:prstGeom prst="rect">
            <a:avLst/>
          </a:prstGeom>
          <a:noFill/>
          <a:ln>
            <a:noFill/>
          </a:ln>
        </p:spPr>
      </p:pic>
      <p:sp>
        <p:nvSpPr>
          <p:cNvPr id="526" name="Google Shape;526;p38"/>
          <p:cNvSpPr txBox="1"/>
          <p:nvPr/>
        </p:nvSpPr>
        <p:spPr>
          <a:xfrm>
            <a:off x="989975" y="107600"/>
            <a:ext cx="2682900" cy="4074600"/>
          </a:xfrm>
          <a:prstGeom prst="rect">
            <a:avLst/>
          </a:prstGeom>
          <a:noFill/>
          <a:ln>
            <a:noFill/>
          </a:ln>
        </p:spPr>
        <p:txBody>
          <a:bodyPr anchorCtr="0" anchor="t" bIns="91425" lIns="91425" spcFirstLastPara="1" rIns="91425" wrap="square" tIns="91425">
            <a:noAutofit/>
          </a:bodyPr>
          <a:lstStyle/>
          <a:p>
            <a:pPr indent="-228600" lvl="0" marL="0" rtl="0" algn="l">
              <a:lnSpc>
                <a:spcPct val="115000"/>
              </a:lnSpc>
              <a:spcBef>
                <a:spcPts val="1200"/>
              </a:spcBef>
              <a:spcAft>
                <a:spcPts val="0"/>
              </a:spcAft>
              <a:buNone/>
            </a:pPr>
            <a:r>
              <a:rPr lang="en" sz="900">
                <a:solidFill>
                  <a:srgbClr val="FFFFFF"/>
                </a:solidFill>
                <a:latin typeface="Roboto Condensed Light"/>
                <a:ea typeface="Roboto Condensed Light"/>
                <a:cs typeface="Roboto Condensed Light"/>
                <a:sym typeface="Roboto Condensed Light"/>
              </a:rPr>
              <a:t>a)</a:t>
            </a:r>
            <a:r>
              <a:rPr lang="en" sz="400">
                <a:solidFill>
                  <a:srgbClr val="FFFFFF"/>
                </a:solidFill>
                <a:latin typeface="Roboto Condensed Light"/>
                <a:ea typeface="Roboto Condensed Light"/>
                <a:cs typeface="Roboto Condensed Light"/>
                <a:sym typeface="Roboto Condensed Light"/>
              </a:rPr>
              <a:t>	</a:t>
            </a:r>
            <a:r>
              <a:rPr lang="en" sz="900">
                <a:solidFill>
                  <a:srgbClr val="FFFFFF"/>
                </a:solidFill>
                <a:latin typeface="Roboto Condensed Light"/>
                <a:ea typeface="Roboto Condensed Light"/>
                <a:cs typeface="Roboto Condensed Light"/>
                <a:sym typeface="Roboto Condensed Light"/>
              </a:rPr>
              <a:t>configuração de conexão</a:t>
            </a:r>
            <a:endParaRPr sz="900">
              <a:solidFill>
                <a:srgbClr val="FFFFFF"/>
              </a:solidFill>
              <a:latin typeface="Roboto Condensed Light"/>
              <a:ea typeface="Roboto Condensed Light"/>
              <a:cs typeface="Roboto Condensed Light"/>
              <a:sym typeface="Roboto Condensed Light"/>
            </a:endParaRPr>
          </a:p>
          <a:p>
            <a:pPr indent="-228600" lvl="0" marL="0" rtl="0" algn="l">
              <a:lnSpc>
                <a:spcPct val="115000"/>
              </a:lnSpc>
              <a:spcBef>
                <a:spcPts val="1200"/>
              </a:spcBef>
              <a:spcAft>
                <a:spcPts val="0"/>
              </a:spcAft>
              <a:buNone/>
            </a:pPr>
            <a:r>
              <a:rPr lang="en" sz="900">
                <a:solidFill>
                  <a:srgbClr val="FFFFFF"/>
                </a:solidFill>
                <a:latin typeface="Roboto Condensed Light"/>
                <a:ea typeface="Roboto Condensed Light"/>
                <a:cs typeface="Roboto Condensed Light"/>
                <a:sym typeface="Roboto Condensed Light"/>
              </a:rPr>
              <a:t>b)</a:t>
            </a:r>
            <a:r>
              <a:rPr lang="en" sz="400">
                <a:solidFill>
                  <a:srgbClr val="FFFFFF"/>
                </a:solidFill>
                <a:latin typeface="Roboto Condensed Light"/>
                <a:ea typeface="Roboto Condensed Light"/>
                <a:cs typeface="Roboto Condensed Light"/>
                <a:sym typeface="Roboto Condensed Light"/>
              </a:rPr>
              <a:t>           </a:t>
            </a:r>
            <a:r>
              <a:rPr lang="en" sz="900">
                <a:solidFill>
                  <a:srgbClr val="FFFFFF"/>
                </a:solidFill>
                <a:latin typeface="Roboto Condensed Light"/>
                <a:ea typeface="Roboto Condensed Light"/>
                <a:cs typeface="Roboto Condensed Light"/>
                <a:sym typeface="Roboto Condensed Light"/>
              </a:rPr>
              <a:t>conexão rejeitada pelo usuário chamado</a:t>
            </a:r>
            <a:endParaRPr sz="900">
              <a:solidFill>
                <a:srgbClr val="FFFFFF"/>
              </a:solidFill>
              <a:latin typeface="Roboto Condensed Light"/>
              <a:ea typeface="Roboto Condensed Light"/>
              <a:cs typeface="Roboto Condensed Light"/>
              <a:sym typeface="Roboto Condensed Light"/>
            </a:endParaRPr>
          </a:p>
          <a:p>
            <a:pPr indent="-228600" lvl="0" marL="0" rtl="0" algn="l">
              <a:lnSpc>
                <a:spcPct val="115000"/>
              </a:lnSpc>
              <a:spcBef>
                <a:spcPts val="1200"/>
              </a:spcBef>
              <a:spcAft>
                <a:spcPts val="0"/>
              </a:spcAft>
              <a:buNone/>
            </a:pPr>
            <a:r>
              <a:rPr lang="en" sz="900">
                <a:solidFill>
                  <a:srgbClr val="FFFFFF"/>
                </a:solidFill>
                <a:latin typeface="Roboto Condensed Light"/>
                <a:ea typeface="Roboto Condensed Light"/>
                <a:cs typeface="Roboto Condensed Light"/>
                <a:sym typeface="Roboto Condensed Light"/>
              </a:rPr>
              <a:t>c)</a:t>
            </a:r>
            <a:r>
              <a:rPr lang="en" sz="400">
                <a:solidFill>
                  <a:srgbClr val="FFFFFF"/>
                </a:solidFill>
                <a:latin typeface="Roboto Condensed Light"/>
                <a:ea typeface="Roboto Condensed Light"/>
                <a:cs typeface="Roboto Condensed Light"/>
                <a:sym typeface="Roboto Condensed Light"/>
              </a:rPr>
              <a:t>	</a:t>
            </a:r>
            <a:r>
              <a:rPr lang="en" sz="900">
                <a:solidFill>
                  <a:srgbClr val="FFFFFF"/>
                </a:solidFill>
                <a:latin typeface="Roboto Condensed Light"/>
                <a:ea typeface="Roboto Condensed Light"/>
                <a:cs typeface="Roboto Condensed Light"/>
                <a:sym typeface="Roboto Condensed Light"/>
              </a:rPr>
              <a:t>conexão rejeitada pela camada de transporte</a:t>
            </a:r>
            <a:endParaRPr sz="900">
              <a:solidFill>
                <a:srgbClr val="FFFFFF"/>
              </a:solidFill>
              <a:latin typeface="Roboto Condensed Light"/>
              <a:ea typeface="Roboto Condensed Light"/>
              <a:cs typeface="Roboto Condensed Light"/>
              <a:sym typeface="Roboto Condensed Light"/>
            </a:endParaRPr>
          </a:p>
          <a:p>
            <a:pPr indent="-228600" lvl="0" marL="0" rtl="0" algn="l">
              <a:lnSpc>
                <a:spcPct val="115000"/>
              </a:lnSpc>
              <a:spcBef>
                <a:spcPts val="1200"/>
              </a:spcBef>
              <a:spcAft>
                <a:spcPts val="0"/>
              </a:spcAft>
              <a:buNone/>
            </a:pPr>
            <a:r>
              <a:rPr lang="en" sz="900">
                <a:solidFill>
                  <a:srgbClr val="FFFFFF"/>
                </a:solidFill>
                <a:latin typeface="Roboto Condensed Light"/>
                <a:ea typeface="Roboto Condensed Light"/>
                <a:cs typeface="Roboto Condensed Light"/>
                <a:sym typeface="Roboto Condensed Light"/>
              </a:rPr>
              <a:t>d)</a:t>
            </a:r>
            <a:r>
              <a:rPr lang="en" sz="400">
                <a:solidFill>
                  <a:srgbClr val="FFFFFF"/>
                </a:solidFill>
                <a:latin typeface="Roboto Condensed Light"/>
                <a:ea typeface="Roboto Condensed Light"/>
                <a:cs typeface="Roboto Condensed Light"/>
                <a:sym typeface="Roboto Condensed Light"/>
              </a:rPr>
              <a:t>	</a:t>
            </a:r>
            <a:r>
              <a:rPr lang="en" sz="900">
                <a:solidFill>
                  <a:srgbClr val="FFFFFF"/>
                </a:solidFill>
                <a:latin typeface="Roboto Condensed Light"/>
                <a:ea typeface="Roboto Condensed Light"/>
                <a:cs typeface="Roboto Condensed Light"/>
                <a:sym typeface="Roboto Condensed Light"/>
              </a:rPr>
              <a:t>conexão realizada normalmente</a:t>
            </a:r>
            <a:endParaRPr sz="900">
              <a:solidFill>
                <a:srgbClr val="FFFFFF"/>
              </a:solidFill>
              <a:latin typeface="Roboto Condensed Light"/>
              <a:ea typeface="Roboto Condensed Light"/>
              <a:cs typeface="Roboto Condensed Light"/>
              <a:sym typeface="Roboto Condensed Light"/>
            </a:endParaRPr>
          </a:p>
          <a:p>
            <a:pPr indent="-228600" lvl="0" marL="0" rtl="0" algn="l">
              <a:lnSpc>
                <a:spcPct val="115000"/>
              </a:lnSpc>
              <a:spcBef>
                <a:spcPts val="1200"/>
              </a:spcBef>
              <a:spcAft>
                <a:spcPts val="0"/>
              </a:spcAft>
              <a:buNone/>
            </a:pPr>
            <a:r>
              <a:rPr lang="en" sz="900">
                <a:solidFill>
                  <a:srgbClr val="FFFFFF"/>
                </a:solidFill>
                <a:latin typeface="Roboto Condensed Light"/>
                <a:ea typeface="Roboto Condensed Light"/>
                <a:cs typeface="Roboto Condensed Light"/>
                <a:sym typeface="Roboto Condensed Light"/>
              </a:rPr>
              <a:t>e)</a:t>
            </a:r>
            <a:r>
              <a:rPr lang="en" sz="400">
                <a:solidFill>
                  <a:srgbClr val="FFFFFF"/>
                </a:solidFill>
                <a:latin typeface="Roboto Condensed Light"/>
                <a:ea typeface="Roboto Condensed Light"/>
                <a:cs typeface="Roboto Condensed Light"/>
                <a:sym typeface="Roboto Condensed Light"/>
              </a:rPr>
              <a:t>	</a:t>
            </a:r>
            <a:r>
              <a:rPr lang="en" sz="900">
                <a:solidFill>
                  <a:srgbClr val="FFFFFF"/>
                </a:solidFill>
                <a:latin typeface="Roboto Condensed Light"/>
                <a:ea typeface="Roboto Condensed Light"/>
                <a:cs typeface="Roboto Condensed Light"/>
                <a:sym typeface="Roboto Condensed Light"/>
              </a:rPr>
              <a:t>liberação simultânea por ambos os lados</a:t>
            </a:r>
            <a:endParaRPr sz="900">
              <a:solidFill>
                <a:srgbClr val="FFFFFF"/>
              </a:solidFill>
              <a:latin typeface="Roboto Condensed Light"/>
              <a:ea typeface="Roboto Condensed Light"/>
              <a:cs typeface="Roboto Condensed Light"/>
              <a:sym typeface="Roboto Condensed Light"/>
            </a:endParaRPr>
          </a:p>
          <a:p>
            <a:pPr indent="-228600" lvl="0" marL="0" rtl="0" algn="l">
              <a:lnSpc>
                <a:spcPct val="115000"/>
              </a:lnSpc>
              <a:spcBef>
                <a:spcPts val="1200"/>
              </a:spcBef>
              <a:spcAft>
                <a:spcPts val="0"/>
              </a:spcAft>
              <a:buNone/>
            </a:pPr>
            <a:r>
              <a:rPr lang="en" sz="900">
                <a:solidFill>
                  <a:srgbClr val="FFFFFF"/>
                </a:solidFill>
                <a:latin typeface="Roboto Condensed Light"/>
                <a:ea typeface="Roboto Condensed Light"/>
                <a:cs typeface="Roboto Condensed Light"/>
                <a:sym typeface="Roboto Condensed Light"/>
              </a:rPr>
              <a:t>f)</a:t>
            </a:r>
            <a:r>
              <a:rPr lang="en" sz="400">
                <a:solidFill>
                  <a:srgbClr val="FFFFFF"/>
                </a:solidFill>
                <a:latin typeface="Roboto Condensed Light"/>
                <a:ea typeface="Roboto Condensed Light"/>
                <a:cs typeface="Roboto Condensed Light"/>
                <a:sym typeface="Roboto Condensed Light"/>
              </a:rPr>
              <a:t> 	</a:t>
            </a:r>
            <a:r>
              <a:rPr lang="en" sz="900">
                <a:solidFill>
                  <a:srgbClr val="FFFFFF"/>
                </a:solidFill>
                <a:latin typeface="Roboto Condensed Light"/>
                <a:ea typeface="Roboto Condensed Light"/>
                <a:cs typeface="Roboto Condensed Light"/>
                <a:sym typeface="Roboto Condensed Light"/>
              </a:rPr>
              <a:t>camada de transporte iniciada a liberaçao</a:t>
            </a:r>
            <a:endParaRPr sz="900">
              <a:solidFill>
                <a:srgbClr val="FFFFFF"/>
              </a:solidFill>
              <a:latin typeface="Roboto Condensed Light"/>
              <a:ea typeface="Roboto Condensed Light"/>
              <a:cs typeface="Roboto Condensed Light"/>
              <a:sym typeface="Roboto Condensed Light"/>
            </a:endParaRPr>
          </a:p>
          <a:p>
            <a:pPr indent="-228600" lvl="0" marL="0" rtl="0" algn="l">
              <a:lnSpc>
                <a:spcPct val="115000"/>
              </a:lnSpc>
              <a:spcBef>
                <a:spcPts val="1200"/>
              </a:spcBef>
              <a:spcAft>
                <a:spcPts val="0"/>
              </a:spcAft>
              <a:buNone/>
            </a:pPr>
            <a:r>
              <a:rPr lang="en" sz="1000">
                <a:solidFill>
                  <a:srgbClr val="FFFFFF"/>
                </a:solidFill>
                <a:latin typeface="Roboto Condensed Light"/>
                <a:ea typeface="Roboto Condensed Light"/>
                <a:cs typeface="Roboto Condensed Light"/>
                <a:sym typeface="Roboto Condensed Light"/>
              </a:rPr>
              <a:t>g)</a:t>
            </a:r>
            <a:r>
              <a:rPr lang="en" sz="500">
                <a:solidFill>
                  <a:srgbClr val="FFFFFF"/>
                </a:solidFill>
                <a:latin typeface="Roboto Condensed Light"/>
                <a:ea typeface="Roboto Condensed Light"/>
                <a:cs typeface="Roboto Condensed Light"/>
                <a:sym typeface="Roboto Condensed Light"/>
              </a:rPr>
              <a:t>	</a:t>
            </a:r>
            <a:r>
              <a:rPr lang="en" sz="900">
                <a:solidFill>
                  <a:srgbClr val="FFFFFF"/>
                </a:solidFill>
                <a:latin typeface="Roboto Condensed Light"/>
                <a:ea typeface="Roboto Condensed Light"/>
                <a:cs typeface="Roboto Condensed Light"/>
                <a:sym typeface="Roboto Condensed Light"/>
              </a:rPr>
              <a:t>transferência de dado normal</a:t>
            </a:r>
            <a:endParaRPr sz="900">
              <a:solidFill>
                <a:srgbClr val="FFFFFF"/>
              </a:solidFill>
              <a:latin typeface="Roboto Condensed Light"/>
              <a:ea typeface="Roboto Condensed Light"/>
              <a:cs typeface="Roboto Condensed Light"/>
              <a:sym typeface="Roboto Condensed Light"/>
            </a:endParaRPr>
          </a:p>
          <a:p>
            <a:pPr indent="-228600" lvl="0" marL="0" rtl="0" algn="l">
              <a:lnSpc>
                <a:spcPct val="115000"/>
              </a:lnSpc>
              <a:spcBef>
                <a:spcPts val="1200"/>
              </a:spcBef>
              <a:spcAft>
                <a:spcPts val="0"/>
              </a:spcAft>
              <a:buNone/>
            </a:pPr>
            <a:r>
              <a:rPr lang="en" sz="1000">
                <a:solidFill>
                  <a:srgbClr val="FFFFFF"/>
                </a:solidFill>
                <a:latin typeface="Roboto Condensed Light"/>
                <a:ea typeface="Roboto Condensed Light"/>
                <a:cs typeface="Roboto Condensed Light"/>
                <a:sym typeface="Roboto Condensed Light"/>
              </a:rPr>
              <a:t>h)</a:t>
            </a:r>
            <a:r>
              <a:rPr lang="en" sz="500">
                <a:solidFill>
                  <a:srgbClr val="FFFFFF"/>
                </a:solidFill>
                <a:latin typeface="Roboto Condensed Light"/>
                <a:ea typeface="Roboto Condensed Light"/>
                <a:cs typeface="Roboto Condensed Light"/>
                <a:sym typeface="Roboto Condensed Light"/>
              </a:rPr>
              <a:t>	</a:t>
            </a:r>
            <a:r>
              <a:rPr lang="en" sz="900">
                <a:solidFill>
                  <a:srgbClr val="FFFFFF"/>
                </a:solidFill>
                <a:latin typeface="Roboto Condensed Light"/>
                <a:ea typeface="Roboto Condensed Light"/>
                <a:cs typeface="Roboto Condensed Light"/>
                <a:sym typeface="Roboto Condensed Light"/>
              </a:rPr>
              <a:t>transferência de dado expedido </a:t>
            </a:r>
            <a:endParaRPr sz="900">
              <a:solidFill>
                <a:srgbClr val="FFFFFF"/>
              </a:solidFill>
              <a:latin typeface="Roboto Condensed Light"/>
              <a:ea typeface="Roboto Condensed Light"/>
              <a:cs typeface="Roboto Condensed Light"/>
              <a:sym typeface="Roboto Condensed Light"/>
            </a:endParaRPr>
          </a:p>
          <a:p>
            <a:pPr indent="0" lvl="0" marL="0" rtl="0" algn="l">
              <a:spcBef>
                <a:spcPts val="1200"/>
              </a:spcBef>
              <a:spcAft>
                <a:spcPts val="0"/>
              </a:spcAft>
              <a:buNone/>
            </a:pPr>
            <a:r>
              <a:t/>
            </a:r>
            <a:endParaRPr sz="1000">
              <a:solidFill>
                <a:srgbClr val="FFFFFF"/>
              </a:solidFill>
              <a:latin typeface="Roboto Condensed Light"/>
              <a:ea typeface="Roboto Condensed Light"/>
              <a:cs typeface="Roboto Condensed Light"/>
              <a:sym typeface="Roboto Condensed Light"/>
            </a:endParaRPr>
          </a:p>
        </p:txBody>
      </p:sp>
      <p:pic>
        <p:nvPicPr>
          <p:cNvPr id="527" name="Google Shape;527;p38"/>
          <p:cNvPicPr preferRelativeResize="0"/>
          <p:nvPr/>
        </p:nvPicPr>
        <p:blipFill>
          <a:blip r:embed="rId4">
            <a:alphaModFix/>
          </a:blip>
          <a:stretch>
            <a:fillRect/>
          </a:stretch>
        </p:blipFill>
        <p:spPr>
          <a:xfrm>
            <a:off x="731075" y="3371850"/>
            <a:ext cx="3809275" cy="1771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531" name="Shape 531"/>
        <p:cNvGrpSpPr/>
        <p:nvPr/>
      </p:nvGrpSpPr>
      <p:grpSpPr>
        <a:xfrm>
          <a:off x="0" y="0"/>
          <a:ext cx="0" cy="0"/>
          <a:chOff x="0" y="0"/>
          <a:chExt cx="0" cy="0"/>
        </a:xfrm>
      </p:grpSpPr>
      <p:sp>
        <p:nvSpPr>
          <p:cNvPr id="532" name="Google Shape;532;p39"/>
          <p:cNvSpPr txBox="1"/>
          <p:nvPr>
            <p:ph type="ctrTitle"/>
          </p:nvPr>
        </p:nvSpPr>
        <p:spPr>
          <a:xfrm>
            <a:off x="318275" y="316225"/>
            <a:ext cx="3304200" cy="155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SERVIÇOS PRESTADOS À CAMADA DE SESSÃO </a:t>
            </a:r>
            <a:endParaRPr/>
          </a:p>
        </p:txBody>
      </p:sp>
      <p:sp>
        <p:nvSpPr>
          <p:cNvPr id="533" name="Google Shape;533;p39"/>
          <p:cNvSpPr txBox="1"/>
          <p:nvPr>
            <p:ph idx="1" type="subTitle"/>
          </p:nvPr>
        </p:nvSpPr>
        <p:spPr>
          <a:xfrm>
            <a:off x="318275" y="2462550"/>
            <a:ext cx="3181800" cy="16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 objetivo final da camada de transporte é fornecer um serviço eficiente, confiável e econômico para os usuários. </a:t>
            </a:r>
            <a:endParaRPr/>
          </a:p>
          <a:p>
            <a:pPr indent="0" lvl="0" marL="0" rtl="0" algn="l">
              <a:spcBef>
                <a:spcPts val="1600"/>
              </a:spcBef>
              <a:spcAft>
                <a:spcPts val="1600"/>
              </a:spcAft>
              <a:buNone/>
            </a:pPr>
            <a:r>
              <a:rPr lang="en"/>
              <a:t>A camada de transporte usa serviços fornecidos pela camada de rede, o hardware e/ou software que faz o trabalho é chamada de entidade de transporte. </a:t>
            </a:r>
            <a:endParaRPr/>
          </a:p>
        </p:txBody>
      </p:sp>
      <p:sp>
        <p:nvSpPr>
          <p:cNvPr id="534" name="Google Shape;534;p39"/>
          <p:cNvSpPr txBox="1"/>
          <p:nvPr/>
        </p:nvSpPr>
        <p:spPr>
          <a:xfrm>
            <a:off x="5654650" y="565475"/>
            <a:ext cx="31044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Condensed Light"/>
                <a:ea typeface="Roboto Condensed Light"/>
                <a:cs typeface="Roboto Condensed Light"/>
                <a:sym typeface="Roboto Condensed Light"/>
              </a:rPr>
              <a:t>Existem dois tipos de serviço de transporte: </a:t>
            </a:r>
            <a:r>
              <a:rPr b="1" lang="en">
                <a:solidFill>
                  <a:srgbClr val="FFFFFF"/>
                </a:solidFill>
                <a:latin typeface="Roboto Condensed"/>
                <a:ea typeface="Roboto Condensed"/>
                <a:cs typeface="Roboto Condensed"/>
                <a:sym typeface="Roboto Condensed"/>
              </a:rPr>
              <a:t>orientado para conexão</a:t>
            </a:r>
            <a:r>
              <a:rPr lang="en">
                <a:solidFill>
                  <a:srgbClr val="FFFFFF"/>
                </a:solidFill>
                <a:latin typeface="Roboto Condensed Light"/>
                <a:ea typeface="Roboto Condensed Light"/>
                <a:cs typeface="Roboto Condensed Light"/>
                <a:sym typeface="Roboto Condensed Light"/>
              </a:rPr>
              <a:t> e </a:t>
            </a:r>
            <a:r>
              <a:rPr b="1" lang="en">
                <a:solidFill>
                  <a:srgbClr val="FFFFFF"/>
                </a:solidFill>
                <a:latin typeface="Roboto Condensed"/>
                <a:ea typeface="Roboto Condensed"/>
                <a:cs typeface="Roboto Condensed"/>
                <a:sym typeface="Roboto Condensed"/>
              </a:rPr>
              <a:t>sem conexão. </a:t>
            </a:r>
            <a:endParaRPr b="1">
              <a:solidFill>
                <a:srgbClr val="FFFFFF"/>
              </a:solidFill>
              <a:latin typeface="Roboto Condensed"/>
              <a:ea typeface="Roboto Condensed"/>
              <a:cs typeface="Roboto Condensed"/>
              <a:sym typeface="Roboto Condensed"/>
            </a:endParaRPr>
          </a:p>
          <a:p>
            <a:pPr indent="0" lvl="0" marL="0" rtl="0" algn="l">
              <a:spcBef>
                <a:spcPts val="0"/>
              </a:spcBef>
              <a:spcAft>
                <a:spcPts val="0"/>
              </a:spcAft>
              <a:buNone/>
            </a:pPr>
            <a:r>
              <a:t/>
            </a:r>
            <a:endParaRPr b="1">
              <a:solidFill>
                <a:srgbClr val="FFFFFF"/>
              </a:solidFill>
              <a:latin typeface="Roboto Condensed"/>
              <a:ea typeface="Roboto Condensed"/>
              <a:cs typeface="Roboto Condensed"/>
              <a:sym typeface="Roboto Condensed"/>
            </a:endParaRPr>
          </a:p>
          <a:p>
            <a:pPr indent="0" lvl="0" marL="0" rtl="0" algn="l">
              <a:spcBef>
                <a:spcPts val="0"/>
              </a:spcBef>
              <a:spcAft>
                <a:spcPts val="0"/>
              </a:spcAft>
              <a:buNone/>
            </a:pPr>
            <a:r>
              <a:rPr lang="en">
                <a:solidFill>
                  <a:srgbClr val="FFFFFF"/>
                </a:solidFill>
                <a:latin typeface="Roboto Condensed Light"/>
                <a:ea typeface="Roboto Condensed Light"/>
                <a:cs typeface="Roboto Condensed Light"/>
                <a:sym typeface="Roboto Condensed Light"/>
              </a:rPr>
              <a:t>Ambos tem </a:t>
            </a:r>
            <a:r>
              <a:rPr b="1" lang="en">
                <a:solidFill>
                  <a:srgbClr val="FFFFFF"/>
                </a:solidFill>
                <a:latin typeface="Roboto Condensed"/>
                <a:ea typeface="Roboto Condensed"/>
                <a:cs typeface="Roboto Condensed"/>
                <a:sym typeface="Roboto Condensed"/>
              </a:rPr>
              <a:t>três </a:t>
            </a:r>
            <a:r>
              <a:rPr lang="en">
                <a:solidFill>
                  <a:srgbClr val="FFFFFF"/>
                </a:solidFill>
                <a:latin typeface="Roboto Condensed Light"/>
                <a:ea typeface="Roboto Condensed Light"/>
                <a:cs typeface="Roboto Condensed Light"/>
                <a:sym typeface="Roboto Condensed Light"/>
              </a:rPr>
              <a:t>fases: estabelecimento, transferência de dados e liberação, endereçamento e controle de fluxo são semelhantes em ambas camadas. </a:t>
            </a:r>
            <a:endParaRPr>
              <a:solidFill>
                <a:srgbClr val="FFFFFF"/>
              </a:solidFill>
              <a:latin typeface="Roboto Condensed Light"/>
              <a:ea typeface="Roboto Condensed Light"/>
              <a:cs typeface="Roboto Condensed Light"/>
              <a:sym typeface="Roboto Condensed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nnual Report General by Slidesgo">
  <a:themeElements>
    <a:clrScheme name="Simple Light">
      <a:dk1>
        <a:srgbClr val="434343"/>
      </a:dk1>
      <a:lt1>
        <a:srgbClr val="666666"/>
      </a:lt1>
      <a:dk2>
        <a:srgbClr val="999999"/>
      </a:dk2>
      <a:lt2>
        <a:srgbClr val="CCCCCC"/>
      </a:lt2>
      <a:accent1>
        <a:srgbClr val="F3F3F3"/>
      </a:accent1>
      <a:accent2>
        <a:srgbClr val="434343"/>
      </a:accent2>
      <a:accent3>
        <a:srgbClr val="666666"/>
      </a:accent3>
      <a:accent4>
        <a:srgbClr val="999999"/>
      </a:accent4>
      <a:accent5>
        <a:srgbClr val="F3F3F3"/>
      </a:accent5>
      <a:accent6>
        <a:srgbClr val="434343"/>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