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1F8F8F6-BC98-48D6-B34A-1C375D9BD867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09CC7A-2CA3-4461-8C74-990EA840C753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2ADB87-B39F-4A91-99B5-90377BE65024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68611B-1A3D-45A0-978C-BCFE73A547B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986620-07E7-4072-AE4F-0B31444C66F5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8B0966-069A-4404-9955-6B8089EACC15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B343EC-96BB-4C65-8CCD-18A5FC7569DF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CEB6A1-352A-401B-B363-49A32F36FD3F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78" name="Imagem 15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2144880" y="3429000"/>
            <a:ext cx="751248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 algn="ctr">
              <a:lnSpc>
                <a:spcPct val="100000"/>
              </a:lnSpc>
            </a:pPr>
            <a:r>
              <a:rPr b="1" lang="pt-BR" sz="4400" strike="noStrike">
                <a:solidFill>
                  <a:srgbClr val="000000"/>
                </a:solidFill>
                <a:latin typeface="Trebuchet MS"/>
                <a:ea typeface="DejaVu Sans"/>
              </a:rPr>
              <a:t>BIBLIONLINE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5303160" y="6101640"/>
            <a:ext cx="14346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1400" strike="noStrike">
                <a:solidFill>
                  <a:srgbClr val="8dc641"/>
                </a:solidFill>
                <a:latin typeface="Trebuchet MS"/>
                <a:ea typeface="DejaVu Sans"/>
              </a:rPr>
              <a:t>Nome do Aluno</a:t>
            </a:r>
            <a:endParaRPr/>
          </a:p>
        </p:txBody>
      </p:sp>
      <p:pic>
        <p:nvPicPr>
          <p:cNvPr id="81" name="Imagem 19" descr=""/>
          <p:cNvPicPr/>
          <p:nvPr/>
        </p:nvPicPr>
        <p:blipFill>
          <a:blip r:embed="rId2"/>
          <a:stretch/>
        </p:blipFill>
        <p:spPr>
          <a:xfrm>
            <a:off x="313560" y="378000"/>
            <a:ext cx="5333760" cy="135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8AB3F5E-F5DE-4023-BDBA-3C427A51556F}" type="slidenum">
              <a:rPr lang="pt-BR" sz="1200" strike="noStrike">
                <a:solidFill>
                  <a:srgbClr val="94979a"/>
                </a:solidFill>
                <a:latin typeface="Trebuchet MS"/>
                <a:ea typeface="DejaVu Sans"/>
              </a:rPr>
              <a:t>&lt;número&gt;</a:t>
            </a:fld>
            <a:endParaRPr/>
          </a:p>
        </p:txBody>
      </p:sp>
      <p:pic>
        <p:nvPicPr>
          <p:cNvPr id="83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85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540000" y="396360"/>
            <a:ext cx="75124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4032000" y="64800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200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81080" y="2183040"/>
            <a:ext cx="10260360" cy="51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3000" strike="noStrike">
                <a:solidFill>
                  <a:srgbClr val="000000"/>
                </a:solidFill>
                <a:latin typeface="Trebuchet MS"/>
                <a:ea typeface="DejaVu Sans"/>
              </a:rPr>
              <a:t>Desenvolver um sistema online para uma biblioteca.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3000" strike="noStrike">
                <a:solidFill>
                  <a:srgbClr val="000000"/>
                </a:solidFill>
                <a:latin typeface="Trebuchet MS"/>
                <a:ea typeface="DejaVu Sans"/>
              </a:rPr>
              <a:t>-Linguagem : Java Web.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3000" strike="noStrike">
                <a:solidFill>
                  <a:srgbClr val="000000"/>
                </a:solidFill>
                <a:latin typeface="Trebuchet MS"/>
                <a:ea typeface="DejaVu Sans"/>
              </a:rPr>
              <a:t>-Facilitar para o usuário da biblioteca.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3000" strike="noStrike">
                <a:solidFill>
                  <a:srgbClr val="000000"/>
                </a:solidFill>
                <a:latin typeface="Trebuchet MS"/>
                <a:ea typeface="DejaVu Sans"/>
              </a:rPr>
              <a:t>-Fazer com que o funcionário responsável pela organização geral do sistema Bibliotecário tenha menos trabalho. (Conversar)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3000" strike="noStrike">
                <a:solidFill>
                  <a:srgbClr val="000000"/>
                </a:solidFill>
                <a:latin typeface="Trebuchet MS"/>
                <a:ea typeface="DejaVu Sans"/>
              </a:rPr>
              <a:t>-Trabalhar no sistema para que seja um recurso útil na vida de estudantes,em especial os que estão no último ano.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6AA30A9-04A1-4315-B6E7-33B5D3C60B03}" type="slidenum">
              <a:rPr lang="pt-BR" sz="1200" strike="noStrike">
                <a:solidFill>
                  <a:srgbClr val="94979a"/>
                </a:solidFill>
                <a:latin typeface="Trebuchet MS"/>
                <a:ea typeface="DejaVu Sans"/>
              </a:rPr>
              <a:t>&lt;número&gt;</a:t>
            </a:fld>
            <a:endParaRPr/>
          </a:p>
        </p:txBody>
      </p:sp>
      <p:pic>
        <p:nvPicPr>
          <p:cNvPr id="90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92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r>
              <a:rPr b="1" lang="pt-BR" sz="4400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Sistema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200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729000" y="3017880"/>
            <a:ext cx="102603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2160000" y="2166480"/>
            <a:ext cx="6623640" cy="409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A75935-3F93-46FF-A6D8-BEA0D69E0F18}" type="slidenum">
              <a:rPr lang="pt-BR" sz="1200" strike="noStrike">
                <a:solidFill>
                  <a:srgbClr val="94979a"/>
                </a:solidFill>
                <a:latin typeface="Trebuchet MS"/>
                <a:ea typeface="DejaVu Sans"/>
              </a:rPr>
              <a:t>&lt;número&gt;</a:t>
            </a:fld>
            <a:endParaRPr/>
          </a:p>
        </p:txBody>
      </p:sp>
      <p:pic>
        <p:nvPicPr>
          <p:cNvPr id="98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0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r>
              <a:rPr b="1" lang="pt-BR" sz="4400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Sistema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200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729000" y="3017880"/>
            <a:ext cx="102603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144000" y="2114280"/>
            <a:ext cx="12004560" cy="398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57EA930-7E11-4EBF-B9AD-82F39001645A}" type="slidenum">
              <a:rPr lang="pt-BR" sz="1200" strike="noStrike">
                <a:solidFill>
                  <a:srgbClr val="94979a"/>
                </a:solidFill>
                <a:latin typeface="Trebuchet MS"/>
                <a:ea typeface="DejaVu Sans"/>
              </a:rPr>
              <a:t>&lt;número&gt;</a:t>
            </a:fld>
            <a:endParaRPr/>
          </a:p>
        </p:txBody>
      </p:sp>
      <p:pic>
        <p:nvPicPr>
          <p:cNvPr id="106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8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4400" strike="noStrike">
                <a:solidFill>
                  <a:srgbClr val="ffffff"/>
                </a:solidFill>
                <a:latin typeface="Arial"/>
                <a:ea typeface="DejaVu Sans"/>
              </a:rPr>
              <a:t>Interface do sistema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200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729000" y="3017880"/>
            <a:ext cx="102603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1728000" y="2208960"/>
            <a:ext cx="8449920" cy="47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6142A4-6753-4FF4-8794-5D0812EE7E5C}" type="slidenum">
              <a:rPr lang="pt-BR" sz="1200" strike="noStrike">
                <a:solidFill>
                  <a:srgbClr val="94979a"/>
                </a:solidFill>
                <a:latin typeface="Trebuchet MS"/>
                <a:ea typeface="DejaVu Sans"/>
              </a:rPr>
              <a:t>&lt;número&gt;</a:t>
            </a:fld>
            <a:endParaRPr/>
          </a:p>
        </p:txBody>
      </p:sp>
      <p:pic>
        <p:nvPicPr>
          <p:cNvPr id="114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0" y="0"/>
            <a:ext cx="12191040" cy="2115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6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4400" strike="noStrike">
                <a:solidFill>
                  <a:srgbClr val="ffffff"/>
                </a:solidFill>
                <a:latin typeface="Arial"/>
                <a:ea typeface="DejaVu Sans"/>
              </a:rPr>
              <a:t>Interface do sistema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200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729000" y="3017880"/>
            <a:ext cx="102603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808000" y="2290680"/>
            <a:ext cx="8136000" cy="457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32E1962-A1F4-4FB7-A670-5A5B03163162}" type="slidenum">
              <a:rPr lang="pt-BR" sz="1200" strike="noStrike">
                <a:solidFill>
                  <a:srgbClr val="94979a"/>
                </a:solidFill>
                <a:latin typeface="Trebuchet MS"/>
                <a:ea typeface="DejaVu Sans"/>
              </a:rPr>
              <a:t>&lt;número&gt;</a:t>
            </a:fld>
            <a:endParaRPr/>
          </a:p>
        </p:txBody>
      </p:sp>
      <p:pic>
        <p:nvPicPr>
          <p:cNvPr id="122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0" y="45000"/>
            <a:ext cx="12191040" cy="2115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0800" cy="13618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540000" y="39636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4400" strike="noStrike">
                <a:solidFill>
                  <a:srgbClr val="ffffff"/>
                </a:solidFill>
                <a:latin typeface="Arial"/>
                <a:ea typeface="DejaVu Sans"/>
              </a:rPr>
              <a:t>Interface do sistema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200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729000" y="3017880"/>
            <a:ext cx="102603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2001960" y="2176200"/>
            <a:ext cx="8438040" cy="474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EEE402-3281-46DD-9626-4EECC3B7813C}" type="slidenum">
              <a:rPr lang="pt-BR" sz="1200" strike="noStrike">
                <a:solidFill>
                  <a:srgbClr val="94979a"/>
                </a:solidFill>
                <a:latin typeface="Trebuchet MS"/>
                <a:ea typeface="DejaVu Sans"/>
              </a:rPr>
              <a:t>&lt;número&gt;</a:t>
            </a:fld>
            <a:endParaRPr/>
          </a:p>
        </p:txBody>
      </p:sp>
      <p:pic>
        <p:nvPicPr>
          <p:cNvPr id="130" name="Imagem 11" descr=""/>
          <p:cNvPicPr/>
          <p:nvPr/>
        </p:nvPicPr>
        <p:blipFill>
          <a:blip r:embed="rId1"/>
          <a:stretch/>
        </p:blipFill>
        <p:spPr>
          <a:xfrm rot="20524800">
            <a:off x="-49320" y="-362880"/>
            <a:ext cx="2786400" cy="37576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0" y="0"/>
            <a:ext cx="12191040" cy="69220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2264400" y="2861640"/>
            <a:ext cx="7512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 algn="ctr">
              <a:lnSpc>
                <a:spcPct val="100000"/>
              </a:lnSpc>
            </a:pPr>
            <a:r>
              <a:rPr b="1" lang="pt-BR" sz="5400" strike="noStrike">
                <a:solidFill>
                  <a:srgbClr val="8dc641"/>
                </a:solidFill>
                <a:latin typeface="Trebuchet MS"/>
                <a:ea typeface="DejaVu Sans"/>
              </a:rPr>
              <a:t>OBRIGADA!!!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4038480" y="63468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200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4426200" y="4320360"/>
            <a:ext cx="35902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Trebuchet MS"/>
                <a:ea typeface="DejaVu Sans"/>
              </a:rPr>
              <a:t>Perguntas,dúvidas e sugestões?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Application>LibreOffice/4.4.7.2$Windows_x86 LibreOffice_project/f3153a8b245191196a4b6b9abd1d0da16eead600</Application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2015-05-22T17:18:56Z</dcterms:created>
  <dc:creator>Lisiane Correa Gomes Silveira</dc:creator>
  <dc:language>pt-BR</dc:language>
  <dcterms:modified xsi:type="dcterms:W3CDTF">2019-07-04T14:59:02Z</dcterms:modified>
  <cp:revision>100</cp:revision>
  <dc:title>Cidadania e Diversidade na Rede Federal de 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