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1"/>
  </p:sldMasterIdLst>
  <p:notesMasterIdLst>
    <p:notesMasterId r:id="rId22"/>
  </p:notesMasterIdLst>
  <p:sldIdLst>
    <p:sldId id="303" r:id="rId2"/>
    <p:sldId id="271" r:id="rId3"/>
    <p:sldId id="273" r:id="rId4"/>
    <p:sldId id="274" r:id="rId5"/>
    <p:sldId id="310" r:id="rId6"/>
    <p:sldId id="332" r:id="rId7"/>
    <p:sldId id="333" r:id="rId8"/>
    <p:sldId id="334" r:id="rId9"/>
    <p:sldId id="343" r:id="rId10"/>
    <p:sldId id="335" r:id="rId11"/>
    <p:sldId id="342" r:id="rId12"/>
    <p:sldId id="336" r:id="rId13"/>
    <p:sldId id="341" r:id="rId14"/>
    <p:sldId id="337" r:id="rId15"/>
    <p:sldId id="345" r:id="rId16"/>
    <p:sldId id="275" r:id="rId17"/>
    <p:sldId id="338" r:id="rId18"/>
    <p:sldId id="339" r:id="rId19"/>
    <p:sldId id="340" r:id="rId20"/>
    <p:sldId id="344" r:id="rId21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6000" userDrawn="1">
          <p15:clr>
            <a:srgbClr val="A4A3A4"/>
          </p15:clr>
        </p15:guide>
        <p15:guide id="3" pos="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0078D4"/>
    <a:srgbClr val="D2D2D2"/>
    <a:srgbClr val="505050"/>
    <a:srgbClr val="2F2F2F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vetlý štýl 2 - zvýrazneni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12" y="176"/>
      </p:cViewPr>
      <p:guideLst>
        <p:guide orient="horz" pos="2448"/>
        <p:guide pos="600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3T11:02:49.272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39,'45'4,"-7"0,-29-4,2 0,14 0,-6-4,11 2,-12-6,-4 3,6-4,-6 4,6 1,-1 4,-3 0,3-4,0 3,-3-3,2 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3T11:05:12.784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1,'44'0,"-7"3,-28-2,2 3,12 0,-8-3,11 2,-10-3,-4 0,13 0,-11 0,8 0,-3 0,-3 0,3 0,0 0,-3 0,2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3T11:05:26.341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1,'43'0,"-7"4,-29-3,8 2,5-3,-3 0,5 4,-7-3,1 2,6-3,-6 0,3 0,0 0,-3 0,3 0,0 0,-3 0,6 4,-3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3T11:05:29.182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0,'43'0,"-2"0,-27 0,10 0,-5 0,10 0,-4 0,0 0,4 0,-9 0,4 0,-10 0,6 0,-3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3T11:05:33.818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9,'46'0,"-8"0,-29 0,2 0,11 0,-7 0,10 0,-11 0,4 0,4 0,-3 0,-1 0,2 0,-7-4,10 3,-7-2,3 3,-4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3T11:05:39.099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1,'43'0,"-8"0,-27 0,8 0,4 0,-3 0,5 0,-7 0,1 0,6 0,-6 0,3 0,0 0,-3 0,5 0,-5 0,3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3T11:05:44.262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0,'42'0,"-6"0,-28 0,7 0,5 0,-3 0,5 0,-6 0,2 0,4 0,-5 0,1 0,2 0,-4 0,4 0,-2 0,-1 0,1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3T11:05:48.826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45,'46'4,"-8"-3,-29 3,2-4,12 0,-8 0,11 0,-11 0,1 0,7 0,-7 0,3-4,-4-4,-3-5,3 1,-3 0,7 7,0 5,-3 8,-2 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3T11:05:53.667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28,'45'-14,"-8"4,-29 6,3 4,12 0,-8 4,7 1,-10 7,0-3,7-1,-3-4,2-4,1-7,-6-2,5-4,-3 5,4 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3T11:06:29.716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17 0,'45'0,"-8"0,-29 0,4 0,12 0,-8 0,6 0,-7 0,-2 0,10 0,-6 0,2 8,-4-6,4 6,-3-8,3 0,-1 0,-2 0,6 0,-6 0,3 0,-1 0,-5 14,-2 0,-8 9,-3-3,0-4,0 3,-3 1,-12-7,1-3,-9-10,7 0,-1 0,-3 0,3 0,-3 0,3 0,-2 0,2 0,-2 0,0 0,2-3,-2 2,-1-3,4 4,-3 0,1-4,2 4,-3-4,0 4,3 0,-3 0,0 0,-1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3T11:06:35.769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57 1,'42'0,"-7"0,-27 0,4 3,12-2,-8 7,7-7,-7 3,-3-4,10 0,-7 0,3 0,-1 0,-2 0,6 0,-6 0,2 0,-10 25,-1-15,-7 20,0-15,0-1,0 10,0-7,0 3,-18-8,7-4,-16-4,11-4,-1 0,-3 0,3 0,-2 0,0 0,2 0,-2 0,0 0,3 0,-3 0,0 0,2 0,-1-4,-1 3,10-21,-9 14,11-26,-17 11,16 5,-7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3T11:02:53.498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52,'47'-6,"-10"-2,-24 7,-1-3,8 4,-3 0,6 0,-8 0,6 0,0 0,2 0,0 0,-10 0,8 0,-6 0,5 0,-3-7,-1 1,-1-5,0 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3T11:02:04.498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1606 1932 24575,'0'0'0</inkml:trace>
  <inkml:trace contextRef="#ctx0" brushRef="#br0" timeOffset="322">1606 1706 24575,'0'0'0</inkml:trace>
  <inkml:trace contextRef="#ctx0" brushRef="#br0" timeOffset="668">1682 1706 24575,'0'0'0</inkml:trace>
  <inkml:trace contextRef="#ctx0" brushRef="#br0" timeOffset="1117">2122 1463 24575,'0'0'0</inkml:trace>
  <inkml:trace contextRef="#ctx0" brushRef="#br0" timeOffset="1660">1729 2104 24575,'0'0'0</inkml:trace>
  <inkml:trace contextRef="#ctx0" brushRef="#br0" timeOffset="1944">1959 2191 24575,'0'0'0</inkml:trace>
  <inkml:trace contextRef="#ctx0" brushRef="#br0" timeOffset="2306">1591 972 24575,'0'0'0</inkml:trace>
  <inkml:trace contextRef="#ctx0" brushRef="#br0" timeOffset="3722">1268 2359 24575,'0'0'0</inkml:trace>
  <inkml:trace contextRef="#ctx0" brushRef="#br0" timeOffset="4140">1268 1903 24575,'0'0'0</inkml:trace>
  <inkml:trace contextRef="#ctx0" brushRef="#br0" timeOffset="2746">1296 1337 24575,'0'0'0</inkml:trace>
  <inkml:trace contextRef="#ctx0" brushRef="#br0" timeOffset="3093">1296 1337 24575,'0'0'0</inkml:trace>
  <inkml:trace contextRef="#ctx0" brushRef="#br0" timeOffset="-1032">1590 2301 24575,'0'0'0</inkml:trace>
  <inkml:trace contextRef="#ctx0" brushRef="#br0" timeOffset="-764">1606 2301 24575,'0'0'0</inkml:trace>
  <inkml:trace contextRef="#ctx0" brushRef="#br0" timeOffset="-410">1606 2301 24575,'0'0'0</inkml:trace>
  <inkml:trace contextRef="#ctx0" brushRef="#br0" timeOffset="-1850">1115 2326 24575,'0'0'0</inkml:trace>
  <inkml:trace contextRef="#ctx0" brushRef="#br0" timeOffset="-1496">1165 2301 24575,'0'0'0</inkml:trace>
  <inkml:trace contextRef="#ctx0" brushRef="#br1" timeOffset="-34313.73">145 956 8027,'-30'31'0,"12"1"0,9-1 0,2 5 0,-6 4 0,2 0 0,-2 5 0,3-3 0,-3 3 0,7-1 0,-2 6 0,5-7 0,1 9 0,1-5 0,1 8 0,5-4 0,5 1 0,3 1 0,7 2 0,3 0 0,5 1 0,1-1 0,2 0 0,-1 1 0,3-2 0,-1-2 0,4 2 0,0-4 0,3 0 0,2-3 0,2 1 0,0-1 0,4-3 0,1-2 0,3-2 0,0 0 0,4-1 0,-1-3 0,1-2 0,1-1 0,0-2 0,2-3 0,0-5 0,5-3 0,3-7 0,1-2 0,1-3 0,1-4 0,1-1 0,3-4 0,5-4 0,0-8 0,2-11 0,0-7 0,1-7 0,0-6 0,6-14 0,1-10 0,-1-8 0,-12 0 0,-7 2 0,-3-2 0,3-13 0,-3-6 0,-31 44 0,-2-1 0,16-37 0,0-8 0,0-5 0,-7-1 0,-6 0 0,-3 5 0,-10 4 0,-2 3 0,-8 8 0,-4 4 0,-4 4 0,-4 4 0,-6 4 0,-6 4 0,-9 1 0,-11 4 0,-7-4 0,-6 2 0,-4-3 0,-4 0 0,-5 3 0,-3-1 0,-7 5 0,0 1 0,-5 5 0,-1 8 0,-3 5 0,-3 6 0,-3 4 0,-3 5 0,-3 9 0,1 3 0,-2 4 0,1 3 0,-4 3 0,1 3 0,1 3 0,1 8 0,-1 4 0,0 5 0,1 3 0,0 6 0,2 5 0,5 2 0,5 3 0,1 3 0,8 5 0,4 2 0,9 6 0,6 3 0,10 3 0,5 4 0,4 17 0,6 13 0,7 15 0,12-47 0,2-3 0,-8 15 0,0 12 0</inkml:trace>
  <inkml:trace contextRef="#ctx0" brushRef="#br0" timeOffset="188162.27">1097 1431 24575,'0'0'0</inkml:trace>
  <inkml:trace contextRef="#ctx0" brushRef="#br0" timeOffset="188822.27">1007 1117 24575,'0'0'0</inkml:trace>
  <inkml:trace contextRef="#ctx0" brushRef="#br0" timeOffset="189549.27">785 1569 24575,'0'0'0</inkml:trace>
  <inkml:trace contextRef="#ctx0" brushRef="#br0" timeOffset="190058.27">946 1186 24575,'0'0'0</inkml:trace>
  <inkml:trace contextRef="#ctx0" brushRef="#br0" timeOffset="190734.27">1908 1435 24575,'0'0'0</inkml:trace>
  <inkml:trace contextRef="#ctx0" brushRef="#br0" timeOffset="191302.27">1692 1401 24575,'0'0'0</inkml:trace>
  <inkml:trace contextRef="#ctx0" brushRef="#br0" timeOffset="191750.27">1692 1351 24575,'0'0'0</inkml:trace>
  <inkml:trace contextRef="#ctx0" brushRef="#br0" timeOffset="192364.27">2027 979 24575,'0'0'0</inkml:trace>
  <inkml:trace contextRef="#ctx0" brushRef="#br0" timeOffset="192963.27">2077 2007 24575,'0'0'0</inkml:trace>
  <inkml:trace contextRef="#ctx0" brushRef="#br0" timeOffset="193576.27">935 2213 24575,'0'0'0</inkml:trace>
  <inkml:trace contextRef="#ctx0" brushRef="#br0" timeOffset="194198.27">911 2070 24575,'0'0'0</inkml:trace>
  <inkml:trace contextRef="#ctx0" brushRef="#br0" timeOffset="194749.27">1102 2062 24575,'0'0'0</inkml:trace>
  <inkml:trace contextRef="#ctx0" brushRef="#br0" timeOffset="195370.27">848 1926 24575,'0'0'0</inkml:trace>
  <inkml:trace contextRef="#ctx0" brushRef="#br0" timeOffset="196142.27">1913 1169 24575,'0'0'0</inkml:trace>
  <inkml:trace contextRef="#ctx0" brushRef="#br0" timeOffset="196882.27">1111 893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3T11:01:44.844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891 3282 24575,'0'0'0</inkml:trace>
  <inkml:trace contextRef="#ctx0" brushRef="#br0" timeOffset="661">1303 2816 24575,'0'0'0</inkml:trace>
  <inkml:trace contextRef="#ctx0" brushRef="#br0" timeOffset="1031">1303 2353 24575,'0'0'0</inkml:trace>
  <inkml:trace contextRef="#ctx0" brushRef="#br0" timeOffset="1433">1499 2210 24575,'0'0'0</inkml:trace>
  <inkml:trace contextRef="#ctx0" brushRef="#br0" timeOffset="2078">2253 1998 24575,'0'0'0</inkml:trace>
  <inkml:trace contextRef="#ctx0" brushRef="#br0" timeOffset="2409">2110 1857 24575,'0'0'0</inkml:trace>
  <inkml:trace contextRef="#ctx0" brushRef="#br0" timeOffset="2739">1905 1827 24575,'0'0'0</inkml:trace>
  <inkml:trace contextRef="#ctx0" brushRef="#br0" timeOffset="3070">1905 1416 24575,'0'0'0</inkml:trace>
  <inkml:trace contextRef="#ctx0" brushRef="#br0" timeOffset="3392">2950 1416 24575,'0'0'0</inkml:trace>
  <inkml:trace contextRef="#ctx0" brushRef="#br0" timeOffset="3723">2434 1124 24575,'0'0'0</inkml:trace>
  <inkml:trace contextRef="#ctx0" brushRef="#br0" timeOffset="4046">2434 937 24575,'0'0'0</inkml:trace>
  <inkml:trace contextRef="#ctx0" brushRef="#br0" timeOffset="4739">2524 520 24575,'0'0'0</inkml:trace>
  <inkml:trace contextRef="#ctx0" brushRef="#br0" timeOffset="5077">2964 520 24575,'0'0'0</inkml:trace>
  <inkml:trace contextRef="#ctx0" brushRef="#br0" timeOffset="5455">3033 949 24575,'0'0'0</inkml:trace>
  <inkml:trace contextRef="#ctx0" brushRef="#br0" timeOffset="5824">3370 949 24575,'0'0'0</inkml:trace>
  <inkml:trace contextRef="#ctx0" brushRef="#br0" timeOffset="6392">3536 576 24575,'0'0'0</inkml:trace>
  <inkml:trace contextRef="#ctx0" brushRef="#br0" timeOffset="6753">3811 576 24575,'0'0'0</inkml:trace>
  <inkml:trace contextRef="#ctx0" brushRef="#br0" timeOffset="7108">3798 1224 24575,'0'0'0</inkml:trace>
  <inkml:trace contextRef="#ctx0" brushRef="#br0" timeOffset="7722">4790 1243 24575,'0'0'0</inkml:trace>
  <inkml:trace contextRef="#ctx0" brushRef="#br0" timeOffset="8304">3922 1176 24575,'0'0'0</inkml:trace>
  <inkml:trace contextRef="#ctx0" brushRef="#br0" timeOffset="8996">4160 674 24575,'0'0'0</inkml:trace>
  <inkml:trace contextRef="#ctx0" brushRef="#br0" timeOffset="9390">4172 1300 24575,'0'0'0</inkml:trace>
  <inkml:trace contextRef="#ctx0" brushRef="#br0" timeOffset="10405">5142 2047 24575,'0'0'0</inkml:trace>
  <inkml:trace contextRef="#ctx0" brushRef="#br0" timeOffset="11138">5439 1503 24575,'0'0'0</inkml:trace>
  <inkml:trace contextRef="#ctx0" brushRef="#br0" timeOffset="11539">5439 1312 24575,'0'0'0</inkml:trace>
  <inkml:trace contextRef="#ctx0" brushRef="#br0" timeOffset="11964">5010 1202 24575,'0'0'0</inkml:trace>
  <inkml:trace contextRef="#ctx0" brushRef="#br0" timeOffset="12444">4926 1076 24575,'0'0'0</inkml:trace>
  <inkml:trace contextRef="#ctx0" brushRef="#br0" timeOffset="9792">4654 1818 24575,'0'0'0</inkml:trace>
  <inkml:trace contextRef="#ctx0" brushRef="#br0" timeOffset="10098">4654 1818 24575,'0'0'0</inkml:trace>
  <inkml:trace contextRef="#ctx0" brushRef="#br0" timeOffset="13498">4992 1492 24575,'0'0'0</inkml:trace>
  <inkml:trace contextRef="#ctx0" brushRef="#br0" timeOffset="15190">1830 2757 24575,'0'0'0</inkml:trace>
  <inkml:trace contextRef="#ctx0" brushRef="#br0" timeOffset="16261">1114 2930 24575,'0'0'0</inkml:trace>
  <inkml:trace contextRef="#ctx0" brushRef="#br0" timeOffset="33067">1682 1323 24575,'0'0'0</inkml:trace>
  <inkml:trace contextRef="#ctx0" brushRef="#br0" timeOffset="33839">1940 1116 24575,'0'0'0</inkml:trace>
  <inkml:trace contextRef="#ctx0" brushRef="#br0" timeOffset="34602">1530 1865 24575,'0'0'0</inkml:trace>
  <inkml:trace contextRef="#ctx0" brushRef="#br0" timeOffset="35460">1987 2170 24575,'0'0'0</inkml:trace>
  <inkml:trace contextRef="#ctx0" brushRef="#br0" timeOffset="36570">2707 1203 24575,'0'0'0</inkml:trace>
  <inkml:trace contextRef="#ctx0" brushRef="#br0" timeOffset="37514">2524 1845 24575,'0'0'0</inkml:trace>
  <inkml:trace contextRef="#ctx0" brushRef="#br1" timeOffset="11916.27">250 2423 8027,'-34'47'0,"4"-7"0,25-24 0,-2 0 0,0 0 0,-1-1 0,1-2 0,2-3 0,0 1 0,1 0 0,0-1 0,2-2 0,-4 0 0,4 0 0,-4 0 0,5 0 0,-2 0 0,-1 0 0,3 0 0,-4 0 0,3-1 0,-1 1 0,0-2 0,0-1 0,-2 1 0,1 2 0,-1 2 0,-1 3 0,1 2 0,-2 1 0,-1 0 0,3-3 0,0 0 0,1 1 0,-1 1 0,-1 0 0,4-2 0,-4 2 0,4-2 0,-3 2 0,2 0 0,2-2 0,0 2 0,1-2 0,-3 0 0,1 0 0,-1-1 0,3 1 0,0 2 0,0-2 0,0 1 0,0 0 0,0 0 0,0 0 0,0 0 0,0-1 0,4 2 0,1-2 0,1 1 0,2 0 0,0-1 0,-1 0 0,1 3 0,-1 0 0,1 0 0,-1-1 0,1 1 0,0 1 0,-1 1 0,3-1 0,0 1 0,3 0 0,-3 0 0,3-1 0,0 1 0,-1-1 0,0-1 0,2 0 0,-3-1 0,2 1 0,0 0 0,2 0 0,-3-1 0,1 1 0,0 0 0,2 0 0,0-1 0,0-2 0,0 1 0,0-3 0,0 2 0,0-3 0,0 1 0,0-3 0,-3 3 0,2-2 0,-1 1 0,1 2 0,1-2 0,1 2 0,-1-2 0,0-1 0,0 1 0,0 0 0,0 1 0,0-3 0,0 3 0,-2-2 0,0-1 0,-1-1 0,3 1 0,0-2 0,1-2 0,-1-1 0,0 3 0,0-4 0,1 2 0,1-2 0,0-1 0,3 2 0,0-2 0,0-1 0,1 0 0,-4 0 0,3 0 0,-2 0 0,2 0 0,-2 0 0,3 0 0,-1 0 0,4-4 0,2-1 0,1-2 0,-1-3 0,1-1 0,1-2 0,2 2 0,-2-3 0,0 1 0,-4-2 0,1 0 0,-1-1 0,-2 0 0,1 0 0,0 0 0,-1 0 0,1-3 0,0 0 0,2-3 0,0 1 0,0 1 0,-2-1 0,-1-2 0,1 2 0,0 1 0,-1-1 0,-1 2 0,-1-2 0,-1 4 0,1-2 0,0 2 0,-3-2 0,0 3 0,3-3 0,-3 2 0,0-1 0,-1 0 0,0-1 0,-1 4 0,-1-1 0,-1 0 0,1 0 0,-2 0 0,-1 1 0,-1 2 0,1-2 0,-1 2 0,4-1 0,-2 1 0,-1-1 0,-1 4 0,1-4 0,-1 4 0,0-3 0,-2 1 0,0 0 0,2 0 0,0-1 0,0-2 0,-3 2 0,1 0 0,-1 0 0,1 1 0,0-1 0,-1-1 0,1 3 0,-1-2 0,1 3 0,-1-2 0,1 2 0,-1 1 0,1-2 0,-1 3 0,-1-1 0,-1-2 0,0 2 0,2-1 0,1 1 0,-1 1 0,-2 0 0,0 0 0,0-2 0,0-1 0,1 1 0,-1 2 0,0 0 0,0 0 0,-1-2 0,1-1 0,2 1 0,-3 1 0,0-2 0,3 3 0,-2-3 0,1 2 0,-1 1 0,0 1 0,0-1 0,0 0 0,1 0 0,-1 0 0,0 0 0,0 0 0,0 0 0,2 0 0,-2 1 0,0-1 0,1 0 0,0 0 0,-1 0 0,2 0 0,-2 0 0,-1 0 0,1 0 0,-2 1 0,2-1 0,-1 2 0,1 1 0,2 0 0,-4-3 0,2 0 0,2 0 0,-2 0 0,-1 0 0,1 1 0,1 2 0,-2-3 0,1 0 0,0 0 0,3-2 0,-3 1 0,0 1 0,0 0 0,2 0 0,-2 0 0,1 1 0,-1-1 0,1 0 0,-1 0 0,2 3 0,-3-1 0,0 0 0,3-1 0,-3-1 0,4 0 0,-3 1 0,0 2 0,-3-2 0,4 3 0,-4-3 0,3 2 0,-1-2 0,1 1 0,2-1 0,-2-1 0,2 0 0,-2 1 0,0-1 0,0 2 0,2 1 0,-2 0 0,0-3 0,1 0 0,1 0 0,0 0 0,-2 0 0,2 3 0,-2 0 0,0 0 0,0-3 0,2 0 0,-2 0 0,2 0 0,1 0 0,-1 0 0,1 0 0,-1 1 0,1 0 0,-1 1 0,1-1 0,-1 2 0,-2-1 0,0 0 0,0-1 0,3 2 0,0 1 0,-1-1 0,0-1 0,-1-1 0,-1 2 0,0-2 0,2 2 0,0 0 0,-2 0 0,2 2 0,-2-2 0,2 0 0,0-3 0,1 0 0,-1 0 0,1 3 0,-1 0 0,1 0 0,-1-3 0,1 1 0,0 1 0,-1 0 0,0 3 0,-2-2 0,1 3 0,-4-4 0,4 4 0,-1-3 0,2 3 0,0-5 0,1 2 0,0 0 0,-1 0 0,1 0 0,-1 0 0,1-2 0,-1 2 0,1-2 0,0-1 0,2 0 0,-1 0 0,1 0 0,1 1 0,-1-1 0,1 1 0,-1 1 0,-2-1 0,2 2 0,0 1 0,0-2 0,-2 4 0,2-3 0,-1 3 0,1-1 0,-1 0 0,1 0 0,-2 0 0,1 1 0,1-1 0,-1 0 0,4 0 0,-2 2 0,2-2 0,1 2 0,-1-2 0,0 1 0,0-3 0,1 3 0,-1 0 0,-2-2 0,2 2 0,-3-1 0,3 3 0,-1-3 0,3 1 0,0 0 0,1 1 0,-1 1 0,0 0 0,0 0 0,0 0 0,0 0 0,0 0 0,0 0 0,0 0 0,-3 0 0,3 0 0,-3 0 0,2 0 0,1 0 0,0 1 0,-3 2 0,5 1 0,-2 4 0,1 0 0,0 0 0,-1-1 0,3 2 0,-1 2 0,1-2 0,-3 1 0,0 1 0,0 0 0,1 2 0,-1-2 0,0-1 0,0-2 0,-3 3 0,1-1 0,-1 1 0,1-3 0,0-1 0,-1 1 0,4 0 0,-4 0 0,1 0 0,-2 0 0,2 0 0,1 0 0,-1 0 0,0-1 0,0 1 0,1 3 0,-1-1 0,4 1 0,0-3 0,1 2 0,-4 1 0,-1-2 0,4 3 0,-2-2 0,-1 4 0,-2-4 0,1 2 0,2-2 0,0-1 0,1 1 0,-4 0 0,1 1 0,-3-3 0,2 3 0,-2-2 0,3-2 0,-1 1 0,0 0 0,2 0 0,-3 0 0,0 0 0,1 0 0,1 0 0,1 2 0,-1 1 0,-2 2 0,2-3 0,0 4 0,2-4 0,0 4 0,0-1 0,2 1 0,1-1 0,0 2 0,-3-2 0,0 0 0,0 0 0,0-1 0,0 2 0,0-1 0,0 0 0,1 0 0,-1 1 0,0-4 0,0 4 0,0 0 0,0-3 0,0 0 0,0 0 0,0-1 0,-2 1 0,0-3 0,-3 0 0,2 0 0,-2 0 0,0-1 0,-2 1 0,0-2 0,-1-1 0,1-3 0,-1 4 0,1-5 0,-1 2 0,1 1 0,-1-2 0,1 2 0,0-2 0,-1-1 0,1 2 0,-1-2 0,1 1 0,-1 1 0,1 0 0,0-3 0,-1 0 0,1 0 0,-1 0 0,2 1 0,1 1 0,-1-1 0,3 2 0,-1-2 0,1-1 0,-3 0 0,1 0 0,-1 0 0,-2 0 0,1 0 0,-1 0 0,1 0 0,0 0 0,-1 0 0,1 0 0,-1 0 0,1 0 0,-1 0 0,1 0 0,2 0 0,0 0 0,1-3 0,-1 0 0,-1-2 0,4 2 0,-3-3 0,3 1 0,-3 1 0,2-2 0,2 0 0,0 2 0,1-1 0,0-1 0,0-2 0,0 1 0,1-1 0,-1 0 0,0 0 0,0 0 0,0 0 0,-2 0 0,-1 0 0,0-2 0,0-1 0,3 0 0,-3 0 0,3-1 0,0-3 0,0 2 0,-1-5 0,-1 3 0,1-3 0,-2 2 0,-1 0 0,0 1 0,-3-1 0,-1 0 0,1 1 0,0 2 0,-2-2 0,-1 2 0,1 1 0,-3-1 0,0 0 0,0 0 0,-3-1 0,3 3 0,-2-2 0,1 0 0,1-2 0,-1 0 0,-2 2 0,3-2 0,-1 5 0,1-3 0,-3 2 0,0-3 0,0 1 0,1-2 0,1-1 0,-1 1 0,2-1 0,0-4 0,0-1 0,2-1 0,-4-1 0,2 2 0,0-1 0,0 3 0,2 1 0,-3 2 0,2 1 0,-2-1 0,-1 3 0,1-1 0,-1 5 0,-1-2 0,0 2 0,0 2 0,0-1 0,0 0 0,0-4 0,1-3 0,2-3 0,-2-4 0,4 1 0,0-4 0,0-2 0,1 1 0,-1 2 0,1 2 0,-1 0 0,-1 6 0,-1 3 0,-2 3 0,2-1 0,-3 3 0,0 0 0,0 0 0,0 0 0,0 0 0,0 0 0,0 0 0,0-3 0,-3-1 0,-2-4 0,1-1 0,-2-1 0,1 0 0,-3-3 0,-2-1 0,2 3 0,-2 1 0,-1-1 0,-4-2 0,4 4 0,-4-1 0,5 5 0,3 5 0,-3-3 0,0-3 0,-4-4 0,2-3 0,-4-2 0,-1 0 0,1-1 0,-2 0 0,2 1 0,4 2 0,-1 3 0,4 5 0,-1 2 0,1 3 0,2 0 0,-1 0 0,1 0 0,-4-3 0,-2 1 0,-1-4 0,-1 1 0,0-2 0,0-1 0,0 1 0,-1 2 0,-1-1 0,-1 3 0,1 2 0,1 2 0,1 2 0,3-3 0,-1-2 0,-2-4 0,-3 1 0,0 0 0,0 0 0,2 0 0,-5-3 0,5 3 0,-2 0 0,-1 2 0,2-2 0,-1 6 0,3-1 0,2 2 0,1-2 0,-2 1 0,-1-2 0,-2-2 0,1 2 0,-2-1 0,-1 1 0,-1 1 0,0 0 0,0 0 0,1 0 0,-1 1 0,-2 0 0,2 1 0,0-1 0,0 2 0,3-1 0,-3 0 0,-1 0 0,1 1 0,0-3 0,0 0 0,-3 1 0,3-1 0,0 0 0,0 0 0,-3 0 0,1 0 0,-1 0 0,3 0 0,0 0 0,2 1 0,-2-1 0,3 2 0,-1 1 0,2 0 0,-1-2 0,-1 2 0,1-2 0,1 5 0,-1-4 0,-1 0 0,1 2 0,2-1 0,-1 2 0,1-2 0,0 3 0,0 0 0,0-2 0,0 1 0,0-2 0,0 3 0,-1-4 0,1 4 0,0-4 0,0 4 0,0 0 0,0-2 0,0 2 0,0-2 0,-1 2 0,1 1 0,0-2 0,1 0 0,1 0 0,-1 0 0,2 0 0,-3 2 0,0-2 0,0 2 0,0-2 0,-1 2 0,-1-1 0,0 1 0,1 0 0,1-2 0,1 2 0,-4-1 0,3 1 0,-1 1 0,1-3 0,-3 1 0,2-1 0,-2 3 0,-1 0 0,-1 0 0,1-1 0,-2-2 0,2 3 0,-1-3 0,-1 1 0,2 0 0,0 0 0,2-1 0,0 3 0,-2-3 0,2 1 0,-1-2 0,3 2 0,-3 1 0,1-2 0,-1 2 0,3 1 0,0-1 0,0-1 0,2 1 0,1-2 0,-1 2 0,-1 1 0,1 0 0,0 0 0,3 0 0,-1 0 0,1 0 0,0 0 0,-2 0 0,-1 0 0,-2 0 0,0 0 0,0 0 0,-3 0 0,1 0 0,-4 0 0,0 0 0,0 0 0,-2 0 0,0 0 0,1 0 0,-1 0 0,0 0 0,1 0 0,2 3 0,3 0 0,-2 2 0,2-2 0,-4 2 0,4-3 0,-3 5 0,2-2 0,0-1 0,0 2 0,2-1 0,-2 3 0,2-3 0,1 0 0,0 1 0,0 1 0,0 1 0,-1-3 0,-2 1 0,2-1 0,-1 3 0,-2 0 0,2 0 0,-2 0 0,2-1 0,0 1 0,-3 0 0,3 0 0,-1 0 0,0 0 0,0 0 0,0 0 0,1 0 0,-1-1 0,1 2 0,1 2 0,-1-2 0,-1 5 0,1-4 0,1 3 0,1 0 0,0 3 0,0 0 0,0 0 0,1-1 0,1 1 0,-1 0 0,1 0 0,0 0 0,-1 0 0,2-1 0,-1 1 0,-2 0 0,0 0 0,0-1 0,0 0 0,0-2 0,0 2 0,0-1 0,0-3 0,3-1 0,-3 2 0,3-2 0,0 2 0,-1-2 0,3-1 0,-2 2 0,-1 0 0,-1-1 0,1 0 0,-1 0 0,1 0 0,0-1 0,0 2 0,-1-2 0,2 2 0,0-3 0,-1 3 0,1-1 0,-3 0 0,2 0 0,0 3 0,1-2 0,-3 2 0,0 0 0,-1 3 0,1-3 0,1 0 0,1 1 0,-1-2 0,2 1 0,-3 1 0,0 1 0,1 0 0,1-2 0,-2 4 0,0-4 0,0 7 0,-3-5 0,2 3 0,1-2 0,0 2 0,0 0 0,0 3 0,0-2 0,0 0 0,0-1 0,0 0 0,-1 3 0,1-2 0,0 3 0,0-1 0,0 1 0,0 2 0,0-3 0,0 0 0,0-3 0,3 0 0,-2-1 0,4-1 0,0-3 0,3 0 0,-1-4 0,1 2 0,-1-2 0,0-1 0,1 0 0,0-1 0,2 1 0,-2 0 0,2 0 0,-4 3 0,-1-1 0,0 1 0,2-3 0,-2 2 0,0 1 0,-2-1 0,2-2 0,-3 3 0,3-1 0,-1 1 0,1-3 0,-3-1 0,2 4 0,-2 0 0,1 2 0,0-3 0,-3 3 0,3-2 0,-2 2 0,2-2 0,-2 0 0,4-1 0,-3 0 0,0 3 0,2-3 0,-2 0 0,3 2 0,-2-2 0,1 0 0,-1 0 0,2 0 0,-1-1 0,4 1 0,-3-1 0,0-1 0,0 3 0,2-1 0,0 1 0,-2-3 0,1 2 0,-1 1 0,-1 3 0,1-1 0,-2 2 0,2 1 0,-3-3 0,3-1 0,1-1 0,-2 3 0,1-4 0,0 1 0,2-4 0,3 1 0,0 0 0,1 0 0,-1 0 0,-2 0 0,2 0 0,-2 0 0,0 0 0,-1-1 0,1 1 0,2 0 0,0 0 0,-1 0 0,0 0 0,1 0 0,-1 0 0,3 0 0,-2-3 0,-1 0 0,2-1 0,-1 2 0,3 0 0,-3-3 0,2 3 0,-2-1 0,1 2 0,-1 1 0,-1 0 0,3 0 0,-2-1 0,0 1 0,1 0 0,2 0 0,-2 0 0,2 0 0,-3 0 0,3 0 0,-4 0 0,4-1 0,-3 1 0,2 0 0,0-1 0,0-1 0,2 1 0,-4-2 0,2 1 0,-2-1 0,3 2 0,-4-2 0,1 3 0,-2-4 0,3 3 0,-3-6 0,6 2 0,-2-3 0</inkml:trace>
  <inkml:trace contextRef="#ctx0" brushRef="#br0" timeOffset="-211166.46">879 2784 24575,'0'0'0</inkml:trace>
  <inkml:trace contextRef="#ctx0" brushRef="#br0" timeOffset="-210253.46">1079 2105 24575,'0'0'0</inkml:trace>
  <inkml:trace contextRef="#ctx0" brushRef="#br0" timeOffset="-208277.46">1071 3680 24575,'0'0'0</inkml:trace>
  <inkml:trace contextRef="#ctx0" brushRef="#br0" timeOffset="-204629.46">4919 1942 24575,'0'0'0</inkml:trace>
  <inkml:trace contextRef="#ctx0" brushRef="#br0" timeOffset="-200985.46">2709 349 24575,'0'0'0</inkml:trace>
  <inkml:trace contextRef="#ctx0" brushRef="#br0" timeOffset="-198986.46">4093 372 24575,'0'0'0</inkml:trace>
  <inkml:trace contextRef="#ctx0" brushRef="#br0" timeOffset="-198128.46">3392 381 24575,'0'0'0</inkml:trace>
  <inkml:trace contextRef="#ctx0" brushRef="#br0" timeOffset="-194964.46">1628 2821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3T11:02:58.064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0,'52'14,"-11"-3,-24-11,-7 0,14 0,-9 0,6 0,-2 0,-5 0,7 0,0 0,-8 0,10-4,-7 3,0-2,-1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3T11:03:04.250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35,'42'0,"-7"0,-27 0,6 0,6-8,-3 6,4-9,-5 10,0-3,6 4,-6 0,3 0,1 0,-4 0,3 0,0 0,-3-4,2-1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3T11:03:06.336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0,'53'0,"-15"0,-16 0,-8 0,4 0,2 0,2 0,0 0,5 0,-7 0,3 0,-9 0,7 0,-4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3T11:04:51.549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7,'40'9,"-3"-4,-33-1,12-1,5 2,-3 0,5-2,-11-3,8 4,-3-3,2 3,-1-4,-2 0,3-14,-10 3,2-10,7 20,-3-1,11 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3T11:05:00.049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1,'45'0,"-9"0,-28 0,7 0,5 0,-3 0,5 0,-7 0,1 0,6 0,-6 0,2 0,1 0,-3 0,6 0,-6 3,2 2,-2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3T11:05:05.062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0,'43'0,"-8"0,-27 0,7 0,5 0,-2 0,4 0,-6 0,1 0,5 0,-5 0,1 0,1 0,-3 0,3 0,-1 0,-2 0,3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3T11:05:09.454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16,'44'0,"-6"0,-30 0,4 0,11 0,-8 0,8 0,-8 0,-1 0,9 0,-6 0,2 0,0 0,-3-3,3 2,0-3,-3 1,3 2,-1-3,1 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61E44-C4C0-6344-AB31-495F47CEF0BF}" type="datetimeFigureOut">
              <a:rPr lang="sk-SK" smtClean="0"/>
              <a:t>14.4.19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D233A-E061-3B43-8767-D9DF2FC1BB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859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C677-8E45-E141-9716-C86D7EE5D9E8}" type="datetime1">
              <a:rPr lang="sk-SK" smtClean="0"/>
              <a:t>14.4.19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8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14C0-FE52-F449-9EB9-A0FF9A2543CD}" type="datetime1">
              <a:rPr lang="sk-SK" smtClean="0"/>
              <a:t>14.4.19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3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A2FD-E00D-9848-8434-0267DBC70800}" type="datetime1">
              <a:rPr lang="sk-SK" smtClean="0"/>
              <a:t>14.4.19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2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261-6B22-9D46-9363-FF39813EB6EC}" type="datetime1">
              <a:rPr lang="sk-SK" smtClean="0"/>
              <a:t>14.4.19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4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9737-2E3E-7648-A62E-672F14D45174}" type="datetime1">
              <a:rPr lang="sk-SK" smtClean="0"/>
              <a:t>14.4.19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5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2BCD-50BB-5C4E-9FA2-1520C47BA1A9}" type="datetime1">
              <a:rPr lang="sk-SK" smtClean="0"/>
              <a:t>14.4.19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6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8235-1A3D-8F40-84C0-D3E6FA642448}" type="datetime1">
              <a:rPr lang="sk-SK" smtClean="0"/>
              <a:t>14.4.19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7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8640-B450-0C4A-9516-6E2711D4D46C}" type="datetime1">
              <a:rPr lang="sk-SK" smtClean="0"/>
              <a:t>14.4.19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531D-6297-E049-BA84-34FE8FD92947}" type="datetime1">
              <a:rPr lang="sk-SK" smtClean="0"/>
              <a:t>14.4.19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1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C6F4-3FBB-2D4D-B13A-D6953AE0A3AF}" type="datetime1">
              <a:rPr lang="sk-SK" smtClean="0"/>
              <a:t>14.4.19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8A6D-C806-FE45-AB4E-63619D22D102}" type="datetime1">
              <a:rPr lang="sk-SK" smtClean="0"/>
              <a:t>14.4.19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9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0EA03-2C13-2441-AAFA-2B3D759DC539}" type="datetime1">
              <a:rPr lang="sk-SK" smtClean="0"/>
              <a:t>14.4.19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110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</a:t>
            </a:fld>
            <a:endParaRPr lang="en-US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Zhlukovanie</a:t>
            </a:r>
          </a:p>
        </p:txBody>
      </p:sp>
    </p:spTree>
    <p:extLst>
      <p:ext uri="{BB962C8B-B14F-4D97-AF65-F5344CB8AC3E}">
        <p14:creationId xmlns:p14="http://schemas.microsoft.com/office/powerpoint/2010/main" val="2356842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Zhlukovanie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Hierarchické metódy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Umožňujú vytvárať rôzne úrovne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granularity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zhlukov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poskytuju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rôzne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aplikačne-špecifické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 postrehy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Môžu vytvárať taxonómiu zhlukov, v ktorej možno (manuálne) hľadať význam 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Ak sú zhluky popísané sémanticky zrozumiteľne, je to veľmi vhodný spôsob prezerania obsahu používateľom 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2 typy hierarchických algoritmov:</a:t>
            </a:r>
          </a:p>
          <a:p>
            <a:pPr lvl="1"/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Aglomeratívne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metódy (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bottom-up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) - spočiatku dívajú na každý objekt ako na samostatný zhluk, potom sa tie najpodobnejšie spoja do samostatného zhluku a proces sa opakuje pokiaľ pokiaľ všetky objekty nepatria do jedného zhluku alebo sa nedosiahne vopred stanovený počet zhlukov </a:t>
            </a:r>
          </a:p>
          <a:p>
            <a:pPr lvl="1"/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Divízne metódy (top-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) - všetky objekty spočiatku partia do je jedného zhluku a v ďalších iteráciách sa zhluk delí na podmnožiny až pokiaľ každý objekt nepatrí do samostatného zhluku 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Algoritmy -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Wardova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metóda, CURE,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Linkage</a:t>
            </a:r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2920" lvl="1" indent="0">
              <a:buNone/>
            </a:pPr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77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Zhlukovanie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Hierarchické metódy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Ovál 2">
            <a:extLst>
              <a:ext uri="{FF2B5EF4-FFF2-40B4-BE49-F238E27FC236}">
                <a16:creationId xmlns:a16="http://schemas.microsoft.com/office/drawing/2014/main" id="{50E25480-A7B4-544D-971D-0944FB2B8F5D}"/>
              </a:ext>
            </a:extLst>
          </p:cNvPr>
          <p:cNvSpPr/>
          <p:nvPr/>
        </p:nvSpPr>
        <p:spPr>
          <a:xfrm>
            <a:off x="8229600" y="3548907"/>
            <a:ext cx="18288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a b c d </a:t>
            </a:r>
            <a:r>
              <a:rPr lang="sk-SK" dirty="0" err="1">
                <a:solidFill>
                  <a:schemeClr val="tx1"/>
                </a:solidFill>
              </a:rPr>
              <a:t>e</a:t>
            </a:r>
            <a:r>
              <a:rPr lang="sk-SK" dirty="0">
                <a:solidFill>
                  <a:schemeClr val="tx1"/>
                </a:solidFill>
              </a:rPr>
              <a:t> f </a:t>
            </a:r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C1F6E88A-36BC-8446-98DA-40CF8707E590}"/>
              </a:ext>
            </a:extLst>
          </p:cNvPr>
          <p:cNvSpPr/>
          <p:nvPr/>
        </p:nvSpPr>
        <p:spPr>
          <a:xfrm>
            <a:off x="4277679" y="5736231"/>
            <a:ext cx="1483041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d </a:t>
            </a:r>
            <a:r>
              <a:rPr lang="sk-SK" dirty="0" err="1">
                <a:solidFill>
                  <a:schemeClr val="tx1"/>
                </a:solidFill>
              </a:rPr>
              <a:t>e</a:t>
            </a:r>
            <a:r>
              <a:rPr lang="sk-SK" dirty="0">
                <a:solidFill>
                  <a:schemeClr val="tx1"/>
                </a:solidFill>
              </a:rPr>
              <a:t> f</a:t>
            </a:r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B8D43A2C-A7C4-7D43-B339-91A1BE02A62A}"/>
              </a:ext>
            </a:extLst>
          </p:cNvPr>
          <p:cNvSpPr/>
          <p:nvPr/>
        </p:nvSpPr>
        <p:spPr>
          <a:xfrm>
            <a:off x="2398556" y="3228968"/>
            <a:ext cx="1157125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b c</a:t>
            </a:r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A6224547-1A78-8640-8A02-B65A29B46643}"/>
              </a:ext>
            </a:extLst>
          </p:cNvPr>
          <p:cNvSpPr/>
          <p:nvPr/>
        </p:nvSpPr>
        <p:spPr>
          <a:xfrm>
            <a:off x="6227445" y="4229414"/>
            <a:ext cx="1442718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b c d </a:t>
            </a:r>
            <a:r>
              <a:rPr lang="sk-SK" dirty="0" err="1">
                <a:solidFill>
                  <a:schemeClr val="tx1"/>
                </a:solidFill>
              </a:rPr>
              <a:t>e</a:t>
            </a:r>
            <a:r>
              <a:rPr lang="sk-SK" dirty="0">
                <a:solidFill>
                  <a:schemeClr val="tx1"/>
                </a:solidFill>
              </a:rPr>
              <a:t> f </a:t>
            </a:r>
          </a:p>
        </p:txBody>
      </p:sp>
      <p:sp>
        <p:nvSpPr>
          <p:cNvPr id="14" name="Ovál 13">
            <a:extLst>
              <a:ext uri="{FF2B5EF4-FFF2-40B4-BE49-F238E27FC236}">
                <a16:creationId xmlns:a16="http://schemas.microsoft.com/office/drawing/2014/main" id="{EE9E8D22-8FCD-6441-96D9-3386157142A7}"/>
              </a:ext>
            </a:extLst>
          </p:cNvPr>
          <p:cNvSpPr/>
          <p:nvPr/>
        </p:nvSpPr>
        <p:spPr>
          <a:xfrm>
            <a:off x="450019" y="1862134"/>
            <a:ext cx="819981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id="{EB192207-6446-314C-8B01-91302C16F2CD}"/>
              </a:ext>
            </a:extLst>
          </p:cNvPr>
          <p:cNvSpPr/>
          <p:nvPr/>
        </p:nvSpPr>
        <p:spPr>
          <a:xfrm>
            <a:off x="450018" y="2782100"/>
            <a:ext cx="819981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id="{580B0B6C-4DAF-874C-89B5-8791CE485202}"/>
              </a:ext>
            </a:extLst>
          </p:cNvPr>
          <p:cNvSpPr/>
          <p:nvPr/>
        </p:nvSpPr>
        <p:spPr>
          <a:xfrm>
            <a:off x="450018" y="3713966"/>
            <a:ext cx="819981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8" name="Ovál 17">
            <a:extLst>
              <a:ext uri="{FF2B5EF4-FFF2-40B4-BE49-F238E27FC236}">
                <a16:creationId xmlns:a16="http://schemas.microsoft.com/office/drawing/2014/main" id="{F60F95D1-094C-6E46-819F-00FFB9FFE610}"/>
              </a:ext>
            </a:extLst>
          </p:cNvPr>
          <p:cNvSpPr/>
          <p:nvPr/>
        </p:nvSpPr>
        <p:spPr>
          <a:xfrm>
            <a:off x="450018" y="4633931"/>
            <a:ext cx="819981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16D0CD05-32AA-2C45-BCBF-9E186990C05C}"/>
              </a:ext>
            </a:extLst>
          </p:cNvPr>
          <p:cNvSpPr/>
          <p:nvPr/>
        </p:nvSpPr>
        <p:spPr>
          <a:xfrm>
            <a:off x="450018" y="6501449"/>
            <a:ext cx="819981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2A2A024F-13BD-914B-9419-CC684106AA47}"/>
              </a:ext>
            </a:extLst>
          </p:cNvPr>
          <p:cNvSpPr/>
          <p:nvPr/>
        </p:nvSpPr>
        <p:spPr>
          <a:xfrm>
            <a:off x="450018" y="5562600"/>
            <a:ext cx="819981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>
                <a:solidFill>
                  <a:schemeClr val="tx1"/>
                </a:solidFill>
              </a:rPr>
              <a:t>e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id="{E1752BFF-5BCE-EF48-B913-D2CEA71BE811}"/>
              </a:ext>
            </a:extLst>
          </p:cNvPr>
          <p:cNvSpPr/>
          <p:nvPr/>
        </p:nvSpPr>
        <p:spPr>
          <a:xfrm>
            <a:off x="2378077" y="5082854"/>
            <a:ext cx="1128557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d </a:t>
            </a:r>
            <a:r>
              <a:rPr lang="sk-SK" dirty="0" err="1">
                <a:solidFill>
                  <a:schemeClr val="tx1"/>
                </a:solidFill>
              </a:rPr>
              <a:t>e</a:t>
            </a:r>
            <a:endParaRPr lang="sk-SK" dirty="0">
              <a:solidFill>
                <a:schemeClr val="tx1"/>
              </a:solidFill>
            </a:endParaRPr>
          </a:p>
        </p:txBody>
      </p:sp>
      <p:cxnSp>
        <p:nvCxnSpPr>
          <p:cNvPr id="5" name="Priama spojnica 4">
            <a:extLst>
              <a:ext uri="{FF2B5EF4-FFF2-40B4-BE49-F238E27FC236}">
                <a16:creationId xmlns:a16="http://schemas.microsoft.com/office/drawing/2014/main" id="{BFD7ECBF-44A3-3D46-99AD-73840F462233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>
            <a:off x="1269999" y="5014931"/>
            <a:ext cx="1108078" cy="44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riama spojnica 21">
            <a:extLst>
              <a:ext uri="{FF2B5EF4-FFF2-40B4-BE49-F238E27FC236}">
                <a16:creationId xmlns:a16="http://schemas.microsoft.com/office/drawing/2014/main" id="{F7E80651-BCB5-C341-B8CB-E067759C49B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3555681" y="3609968"/>
            <a:ext cx="2671764" cy="1000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riama spojnica 22">
            <a:extLst>
              <a:ext uri="{FF2B5EF4-FFF2-40B4-BE49-F238E27FC236}">
                <a16:creationId xmlns:a16="http://schemas.microsoft.com/office/drawing/2014/main" id="{1223CF14-DA20-F541-91D3-DB4CDD4088CF}"/>
              </a:ext>
            </a:extLst>
          </p:cNvPr>
          <p:cNvCxnSpPr>
            <a:cxnSpLocks/>
            <a:stCxn id="17" idx="6"/>
            <a:endCxn id="11" idx="2"/>
          </p:cNvCxnSpPr>
          <p:nvPr/>
        </p:nvCxnSpPr>
        <p:spPr>
          <a:xfrm flipV="1">
            <a:off x="1269999" y="3609968"/>
            <a:ext cx="1128557" cy="484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riama spojnica 23">
            <a:extLst>
              <a:ext uri="{FF2B5EF4-FFF2-40B4-BE49-F238E27FC236}">
                <a16:creationId xmlns:a16="http://schemas.microsoft.com/office/drawing/2014/main" id="{1E054717-402B-AC49-92E6-442468C5D2BF}"/>
              </a:ext>
            </a:extLst>
          </p:cNvPr>
          <p:cNvCxnSpPr>
            <a:cxnSpLocks/>
            <a:stCxn id="16" idx="6"/>
            <a:endCxn id="11" idx="2"/>
          </p:cNvCxnSpPr>
          <p:nvPr/>
        </p:nvCxnSpPr>
        <p:spPr>
          <a:xfrm>
            <a:off x="1269999" y="3163100"/>
            <a:ext cx="1128557" cy="446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riama spojnica 24">
            <a:extLst>
              <a:ext uri="{FF2B5EF4-FFF2-40B4-BE49-F238E27FC236}">
                <a16:creationId xmlns:a16="http://schemas.microsoft.com/office/drawing/2014/main" id="{6755A6D1-9195-4E4C-B1F7-60B8E0E72CD1}"/>
              </a:ext>
            </a:extLst>
          </p:cNvPr>
          <p:cNvCxnSpPr>
            <a:cxnSpLocks/>
            <a:stCxn id="21" idx="6"/>
            <a:endCxn id="10" idx="2"/>
          </p:cNvCxnSpPr>
          <p:nvPr/>
        </p:nvCxnSpPr>
        <p:spPr>
          <a:xfrm>
            <a:off x="3506634" y="5463854"/>
            <a:ext cx="771045" cy="653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riama spojnica 25">
            <a:extLst>
              <a:ext uri="{FF2B5EF4-FFF2-40B4-BE49-F238E27FC236}">
                <a16:creationId xmlns:a16="http://schemas.microsoft.com/office/drawing/2014/main" id="{A9D782F5-AA06-3644-85B5-F24B303D04BF}"/>
              </a:ext>
            </a:extLst>
          </p:cNvPr>
          <p:cNvCxnSpPr>
            <a:cxnSpLocks/>
            <a:stCxn id="19" idx="6"/>
            <a:endCxn id="10" idx="2"/>
          </p:cNvCxnSpPr>
          <p:nvPr/>
        </p:nvCxnSpPr>
        <p:spPr>
          <a:xfrm flipV="1">
            <a:off x="1269999" y="6117231"/>
            <a:ext cx="3007680" cy="765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riama spojnica 26">
            <a:extLst>
              <a:ext uri="{FF2B5EF4-FFF2-40B4-BE49-F238E27FC236}">
                <a16:creationId xmlns:a16="http://schemas.microsoft.com/office/drawing/2014/main" id="{89AC8DB1-B8FC-344E-8DA7-4578FE84274E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1269999" y="5463854"/>
            <a:ext cx="1108078" cy="479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Priama spojnica 54">
            <a:extLst>
              <a:ext uri="{FF2B5EF4-FFF2-40B4-BE49-F238E27FC236}">
                <a16:creationId xmlns:a16="http://schemas.microsoft.com/office/drawing/2014/main" id="{F09B38D7-213A-2E48-9BA1-19158A142EF7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5760720" y="4610414"/>
            <a:ext cx="466725" cy="1506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Priama spojnica 61">
            <a:extLst>
              <a:ext uri="{FF2B5EF4-FFF2-40B4-BE49-F238E27FC236}">
                <a16:creationId xmlns:a16="http://schemas.microsoft.com/office/drawing/2014/main" id="{AE068561-1AE2-1245-A83A-C2855C36FAAF}"/>
              </a:ext>
            </a:extLst>
          </p:cNvPr>
          <p:cNvCxnSpPr>
            <a:cxnSpLocks/>
            <a:stCxn id="3" idx="2"/>
            <a:endCxn id="12" idx="6"/>
          </p:cNvCxnSpPr>
          <p:nvPr/>
        </p:nvCxnSpPr>
        <p:spPr>
          <a:xfrm flipH="1">
            <a:off x="7670163" y="3929907"/>
            <a:ext cx="559437" cy="680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Priama spojnica 64">
            <a:extLst>
              <a:ext uri="{FF2B5EF4-FFF2-40B4-BE49-F238E27FC236}">
                <a16:creationId xmlns:a16="http://schemas.microsoft.com/office/drawing/2014/main" id="{92F7F6FB-5C5F-6D42-BE26-6A423377EC18}"/>
              </a:ext>
            </a:extLst>
          </p:cNvPr>
          <p:cNvCxnSpPr>
            <a:cxnSpLocks/>
            <a:stCxn id="3" idx="2"/>
            <a:endCxn id="14" idx="6"/>
          </p:cNvCxnSpPr>
          <p:nvPr/>
        </p:nvCxnSpPr>
        <p:spPr>
          <a:xfrm flipH="1" flipV="1">
            <a:off x="1270000" y="2243134"/>
            <a:ext cx="6959600" cy="1686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ovná spojovacia šípka 70">
            <a:extLst>
              <a:ext uri="{FF2B5EF4-FFF2-40B4-BE49-F238E27FC236}">
                <a16:creationId xmlns:a16="http://schemas.microsoft.com/office/drawing/2014/main" id="{1DA408AE-E2A7-2843-910D-E626CFBBFCCE}"/>
              </a:ext>
            </a:extLst>
          </p:cNvPr>
          <p:cNvCxnSpPr/>
          <p:nvPr/>
        </p:nvCxnSpPr>
        <p:spPr>
          <a:xfrm>
            <a:off x="450018" y="1686560"/>
            <a:ext cx="921214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ovná spojovacia šípka 71">
            <a:extLst>
              <a:ext uri="{FF2B5EF4-FFF2-40B4-BE49-F238E27FC236}">
                <a16:creationId xmlns:a16="http://schemas.microsoft.com/office/drawing/2014/main" id="{4B55AE45-5C72-4044-B9EB-DB690F6BC17B}"/>
              </a:ext>
            </a:extLst>
          </p:cNvPr>
          <p:cNvCxnSpPr/>
          <p:nvPr/>
        </p:nvCxnSpPr>
        <p:spPr>
          <a:xfrm>
            <a:off x="423129" y="7396480"/>
            <a:ext cx="9212142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BlokTextu 72">
            <a:extLst>
              <a:ext uri="{FF2B5EF4-FFF2-40B4-BE49-F238E27FC236}">
                <a16:creationId xmlns:a16="http://schemas.microsoft.com/office/drawing/2014/main" id="{EFC371DC-A5C5-094F-BF7F-E4CEEAB99BD2}"/>
              </a:ext>
            </a:extLst>
          </p:cNvPr>
          <p:cNvSpPr txBox="1"/>
          <p:nvPr/>
        </p:nvSpPr>
        <p:spPr>
          <a:xfrm>
            <a:off x="7680079" y="1701147"/>
            <a:ext cx="1982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err="1"/>
              <a:t>aglomeratívne</a:t>
            </a:r>
            <a:endParaRPr lang="sk-SK" dirty="0"/>
          </a:p>
        </p:txBody>
      </p:sp>
      <p:sp>
        <p:nvSpPr>
          <p:cNvPr id="74" name="BlokTextu 73">
            <a:extLst>
              <a:ext uri="{FF2B5EF4-FFF2-40B4-BE49-F238E27FC236}">
                <a16:creationId xmlns:a16="http://schemas.microsoft.com/office/drawing/2014/main" id="{E991739E-FE73-794C-9576-1D3B73A36E4F}"/>
              </a:ext>
            </a:extLst>
          </p:cNvPr>
          <p:cNvSpPr txBox="1"/>
          <p:nvPr/>
        </p:nvSpPr>
        <p:spPr>
          <a:xfrm>
            <a:off x="8333674" y="694910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err="1"/>
              <a:t>divizívne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05343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Zhlukovanie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Metódy založené na hustote alebo mriežke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Väčšina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zhlukovacích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metód delí objekty na základe ich vzájomnej vzdialenosti - vznikajú zhluky sférického tvaru (tvar „gule“)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Skupina metód navrhnutá na objavovanie zhlukov rôznych tvarov</a:t>
            </a:r>
          </a:p>
          <a:p>
            <a:r>
              <a:rPr lang="sk-SK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Metódy založené na hustote 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- vytváranie zhlukov tak, aby pre každý objekt v danom zhluku platilo, že v jeho okolí je minimálne </a:t>
            </a:r>
            <a:r>
              <a:rPr lang="sk-SK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ďalších objektov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Veľkosť okolia objektu (polomer kružnice ktorá ohraničuje toto okolie) a minimálny počet “susedov“ tvoria vstupy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Vhodné nielen na objavovanie oblastí z veľkou hustotou, ale aj oblastí s veľmi malou hustotou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Algoritmy -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Linkage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, DBSCAN</a:t>
            </a:r>
          </a:p>
          <a:p>
            <a:r>
              <a:rPr lang="sk-SK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Metódy založené na mriežke 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- reprezentácia údajov vo forme mriežky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Operácie zhlukovania sú následne vykonávané nad touto mriežkou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Výhodou je nízka výpočtová zložitosť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Algoritmy –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WaveCluster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, CLIQUE</a:t>
            </a: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62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425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Zhlukovanie - validácia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Metódy založené na mriežke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212" name="Skupina 211">
            <a:extLst>
              <a:ext uri="{FF2B5EF4-FFF2-40B4-BE49-F238E27FC236}">
                <a16:creationId xmlns:a16="http://schemas.microsoft.com/office/drawing/2014/main" id="{62A3C21B-4325-C040-94B5-60EC98E310BA}"/>
              </a:ext>
            </a:extLst>
          </p:cNvPr>
          <p:cNvGrpSpPr/>
          <p:nvPr/>
        </p:nvGrpSpPr>
        <p:grpSpPr>
          <a:xfrm>
            <a:off x="1998662" y="3327600"/>
            <a:ext cx="6061075" cy="2707440"/>
            <a:chOff x="2348080" y="3398720"/>
            <a:chExt cx="5297955" cy="2265480"/>
          </a:xfrm>
        </p:grpSpPr>
        <p:cxnSp>
          <p:nvCxnSpPr>
            <p:cNvPr id="4" name="Priama spojnica 3">
              <a:extLst>
                <a:ext uri="{FF2B5EF4-FFF2-40B4-BE49-F238E27FC236}">
                  <a16:creationId xmlns:a16="http://schemas.microsoft.com/office/drawing/2014/main" id="{1183A681-8E9E-264C-AB58-E4886C87F5EA}"/>
                </a:ext>
              </a:extLst>
            </p:cNvPr>
            <p:cNvCxnSpPr/>
            <p:nvPr/>
          </p:nvCxnSpPr>
          <p:spPr>
            <a:xfrm>
              <a:off x="2797810" y="3663950"/>
              <a:ext cx="0" cy="2000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Priama spojnica 8">
              <a:extLst>
                <a:ext uri="{FF2B5EF4-FFF2-40B4-BE49-F238E27FC236}">
                  <a16:creationId xmlns:a16="http://schemas.microsoft.com/office/drawing/2014/main" id="{2E2C45A2-B29A-4A48-BEFD-59C5DBE92A6D}"/>
                </a:ext>
              </a:extLst>
            </p:cNvPr>
            <p:cNvCxnSpPr/>
            <p:nvPr/>
          </p:nvCxnSpPr>
          <p:spPr>
            <a:xfrm>
              <a:off x="3045460" y="3663950"/>
              <a:ext cx="0" cy="2000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Priama spojnica 9">
              <a:extLst>
                <a:ext uri="{FF2B5EF4-FFF2-40B4-BE49-F238E27FC236}">
                  <a16:creationId xmlns:a16="http://schemas.microsoft.com/office/drawing/2014/main" id="{EA93D918-32F9-744C-80C9-3ADCEE575E95}"/>
                </a:ext>
              </a:extLst>
            </p:cNvPr>
            <p:cNvCxnSpPr/>
            <p:nvPr/>
          </p:nvCxnSpPr>
          <p:spPr>
            <a:xfrm>
              <a:off x="3293110" y="3663950"/>
              <a:ext cx="0" cy="2000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riama spojnica 10">
              <a:extLst>
                <a:ext uri="{FF2B5EF4-FFF2-40B4-BE49-F238E27FC236}">
                  <a16:creationId xmlns:a16="http://schemas.microsoft.com/office/drawing/2014/main" id="{DA5FB7D6-A8CC-A844-96F5-E7A7D60C043B}"/>
                </a:ext>
              </a:extLst>
            </p:cNvPr>
            <p:cNvCxnSpPr/>
            <p:nvPr/>
          </p:nvCxnSpPr>
          <p:spPr>
            <a:xfrm>
              <a:off x="3521710" y="3663950"/>
              <a:ext cx="0" cy="2000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riama spojnica 11">
              <a:extLst>
                <a:ext uri="{FF2B5EF4-FFF2-40B4-BE49-F238E27FC236}">
                  <a16:creationId xmlns:a16="http://schemas.microsoft.com/office/drawing/2014/main" id="{AA3A11CD-3B8B-FF46-B707-C433CC1D42B5}"/>
                </a:ext>
              </a:extLst>
            </p:cNvPr>
            <p:cNvCxnSpPr/>
            <p:nvPr/>
          </p:nvCxnSpPr>
          <p:spPr>
            <a:xfrm>
              <a:off x="3769360" y="3663950"/>
              <a:ext cx="0" cy="2000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riama spojnica 13">
              <a:extLst>
                <a:ext uri="{FF2B5EF4-FFF2-40B4-BE49-F238E27FC236}">
                  <a16:creationId xmlns:a16="http://schemas.microsoft.com/office/drawing/2014/main" id="{3EE415FC-3CCB-8641-A276-EAC8D9E41662}"/>
                </a:ext>
              </a:extLst>
            </p:cNvPr>
            <p:cNvCxnSpPr/>
            <p:nvPr/>
          </p:nvCxnSpPr>
          <p:spPr>
            <a:xfrm>
              <a:off x="4017010" y="3663950"/>
              <a:ext cx="0" cy="2000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riama spojnica 15">
              <a:extLst>
                <a:ext uri="{FF2B5EF4-FFF2-40B4-BE49-F238E27FC236}">
                  <a16:creationId xmlns:a16="http://schemas.microsoft.com/office/drawing/2014/main" id="{76A97548-3CBD-194C-B238-B0AB353D793A}"/>
                </a:ext>
              </a:extLst>
            </p:cNvPr>
            <p:cNvCxnSpPr/>
            <p:nvPr/>
          </p:nvCxnSpPr>
          <p:spPr>
            <a:xfrm>
              <a:off x="4264660" y="3663950"/>
              <a:ext cx="0" cy="2000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riama spojnica 16">
              <a:extLst>
                <a:ext uri="{FF2B5EF4-FFF2-40B4-BE49-F238E27FC236}">
                  <a16:creationId xmlns:a16="http://schemas.microsoft.com/office/drawing/2014/main" id="{8FC71684-9B18-254F-84B8-098E0364406B}"/>
                </a:ext>
              </a:extLst>
            </p:cNvPr>
            <p:cNvCxnSpPr/>
            <p:nvPr/>
          </p:nvCxnSpPr>
          <p:spPr>
            <a:xfrm>
              <a:off x="4512310" y="3663950"/>
              <a:ext cx="0" cy="2000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riama spojnica 17">
              <a:extLst>
                <a:ext uri="{FF2B5EF4-FFF2-40B4-BE49-F238E27FC236}">
                  <a16:creationId xmlns:a16="http://schemas.microsoft.com/office/drawing/2014/main" id="{FB7D39F7-477E-E746-8EEF-2461BBEF80C5}"/>
                </a:ext>
              </a:extLst>
            </p:cNvPr>
            <p:cNvCxnSpPr/>
            <p:nvPr/>
          </p:nvCxnSpPr>
          <p:spPr>
            <a:xfrm>
              <a:off x="2550160" y="3663950"/>
              <a:ext cx="0" cy="2000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riama spojnica 18">
              <a:extLst>
                <a:ext uri="{FF2B5EF4-FFF2-40B4-BE49-F238E27FC236}">
                  <a16:creationId xmlns:a16="http://schemas.microsoft.com/office/drawing/2014/main" id="{F5623741-ED62-8442-82B9-84F3D8DEB9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0635" y="3911600"/>
              <a:ext cx="1962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riama spojnica 20">
              <a:extLst>
                <a:ext uri="{FF2B5EF4-FFF2-40B4-BE49-F238E27FC236}">
                  <a16:creationId xmlns:a16="http://schemas.microsoft.com/office/drawing/2014/main" id="{29A8CE2D-172D-FB43-A332-F5C47E1D99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0635" y="4197350"/>
              <a:ext cx="1962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riama spojnica 21">
              <a:extLst>
                <a:ext uri="{FF2B5EF4-FFF2-40B4-BE49-F238E27FC236}">
                  <a16:creationId xmlns:a16="http://schemas.microsoft.com/office/drawing/2014/main" id="{CBCEA7DA-7643-F64C-8DE9-05D02263AB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0160" y="4425950"/>
              <a:ext cx="1962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riama spojnica 22">
              <a:extLst>
                <a:ext uri="{FF2B5EF4-FFF2-40B4-BE49-F238E27FC236}">
                  <a16:creationId xmlns:a16="http://schemas.microsoft.com/office/drawing/2014/main" id="{114A24D4-2D05-F74D-8DF9-13D59145B7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0635" y="4654550"/>
              <a:ext cx="1962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riama spojnica 24">
              <a:extLst>
                <a:ext uri="{FF2B5EF4-FFF2-40B4-BE49-F238E27FC236}">
                  <a16:creationId xmlns:a16="http://schemas.microsoft.com/office/drawing/2014/main" id="{99205FE4-4559-1745-9D19-0E61441F49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0635" y="4883150"/>
              <a:ext cx="1962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Priama spojnica 25">
              <a:extLst>
                <a:ext uri="{FF2B5EF4-FFF2-40B4-BE49-F238E27FC236}">
                  <a16:creationId xmlns:a16="http://schemas.microsoft.com/office/drawing/2014/main" id="{5094C1DC-7554-DD49-A165-5E8EE28B9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0160" y="5130800"/>
              <a:ext cx="1962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Priama spojnica 26">
              <a:extLst>
                <a:ext uri="{FF2B5EF4-FFF2-40B4-BE49-F238E27FC236}">
                  <a16:creationId xmlns:a16="http://schemas.microsoft.com/office/drawing/2014/main" id="{EF58A4EB-A69A-BF46-A520-92CFB7CF50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0160" y="5378450"/>
              <a:ext cx="1962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riama spojnica 27">
              <a:extLst>
                <a:ext uri="{FF2B5EF4-FFF2-40B4-BE49-F238E27FC236}">
                  <a16:creationId xmlns:a16="http://schemas.microsoft.com/office/drawing/2014/main" id="{DE8206C8-8D42-8543-8B77-807882DA9FC2}"/>
                </a:ext>
              </a:extLst>
            </p:cNvPr>
            <p:cNvCxnSpPr/>
            <p:nvPr/>
          </p:nvCxnSpPr>
          <p:spPr>
            <a:xfrm>
              <a:off x="5931535" y="3663950"/>
              <a:ext cx="0" cy="2000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riama spojnica 28">
              <a:extLst>
                <a:ext uri="{FF2B5EF4-FFF2-40B4-BE49-F238E27FC236}">
                  <a16:creationId xmlns:a16="http://schemas.microsoft.com/office/drawing/2014/main" id="{9953238D-3335-964A-BE3B-DF9906070832}"/>
                </a:ext>
              </a:extLst>
            </p:cNvPr>
            <p:cNvCxnSpPr/>
            <p:nvPr/>
          </p:nvCxnSpPr>
          <p:spPr>
            <a:xfrm>
              <a:off x="6179185" y="3663950"/>
              <a:ext cx="0" cy="2000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riama spojnica 29">
              <a:extLst>
                <a:ext uri="{FF2B5EF4-FFF2-40B4-BE49-F238E27FC236}">
                  <a16:creationId xmlns:a16="http://schemas.microsoft.com/office/drawing/2014/main" id="{FE112C8D-5AE6-AD45-873B-70FC886B8A49}"/>
                </a:ext>
              </a:extLst>
            </p:cNvPr>
            <p:cNvCxnSpPr/>
            <p:nvPr/>
          </p:nvCxnSpPr>
          <p:spPr>
            <a:xfrm>
              <a:off x="6426835" y="3663950"/>
              <a:ext cx="0" cy="2000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riama spojnica 30">
              <a:extLst>
                <a:ext uri="{FF2B5EF4-FFF2-40B4-BE49-F238E27FC236}">
                  <a16:creationId xmlns:a16="http://schemas.microsoft.com/office/drawing/2014/main" id="{A733E64C-3CA1-AD49-8A07-288DB26889F6}"/>
                </a:ext>
              </a:extLst>
            </p:cNvPr>
            <p:cNvCxnSpPr/>
            <p:nvPr/>
          </p:nvCxnSpPr>
          <p:spPr>
            <a:xfrm>
              <a:off x="6655435" y="3663950"/>
              <a:ext cx="0" cy="2000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Priama spojnica 31">
              <a:extLst>
                <a:ext uri="{FF2B5EF4-FFF2-40B4-BE49-F238E27FC236}">
                  <a16:creationId xmlns:a16="http://schemas.microsoft.com/office/drawing/2014/main" id="{90DB7B0B-FEFE-3046-A6CA-C9164073810B}"/>
                </a:ext>
              </a:extLst>
            </p:cNvPr>
            <p:cNvCxnSpPr/>
            <p:nvPr/>
          </p:nvCxnSpPr>
          <p:spPr>
            <a:xfrm>
              <a:off x="6903085" y="3663950"/>
              <a:ext cx="0" cy="2000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Priama spojnica 32">
              <a:extLst>
                <a:ext uri="{FF2B5EF4-FFF2-40B4-BE49-F238E27FC236}">
                  <a16:creationId xmlns:a16="http://schemas.microsoft.com/office/drawing/2014/main" id="{55165478-8137-904F-98E7-C141C1B9BCD0}"/>
                </a:ext>
              </a:extLst>
            </p:cNvPr>
            <p:cNvCxnSpPr/>
            <p:nvPr/>
          </p:nvCxnSpPr>
          <p:spPr>
            <a:xfrm>
              <a:off x="7150735" y="3663950"/>
              <a:ext cx="0" cy="2000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riama spojnica 33">
              <a:extLst>
                <a:ext uri="{FF2B5EF4-FFF2-40B4-BE49-F238E27FC236}">
                  <a16:creationId xmlns:a16="http://schemas.microsoft.com/office/drawing/2014/main" id="{14DF42C9-F937-6940-8778-8209F7A0492B}"/>
                </a:ext>
              </a:extLst>
            </p:cNvPr>
            <p:cNvCxnSpPr/>
            <p:nvPr/>
          </p:nvCxnSpPr>
          <p:spPr>
            <a:xfrm>
              <a:off x="7398385" y="3663950"/>
              <a:ext cx="0" cy="2000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riama spojnica 34">
              <a:extLst>
                <a:ext uri="{FF2B5EF4-FFF2-40B4-BE49-F238E27FC236}">
                  <a16:creationId xmlns:a16="http://schemas.microsoft.com/office/drawing/2014/main" id="{2CA4D8F3-16FE-1D41-B639-FDF8EF91535A}"/>
                </a:ext>
              </a:extLst>
            </p:cNvPr>
            <p:cNvCxnSpPr/>
            <p:nvPr/>
          </p:nvCxnSpPr>
          <p:spPr>
            <a:xfrm>
              <a:off x="7646035" y="3663950"/>
              <a:ext cx="0" cy="2000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Priama spojnica 35">
              <a:extLst>
                <a:ext uri="{FF2B5EF4-FFF2-40B4-BE49-F238E27FC236}">
                  <a16:creationId xmlns:a16="http://schemas.microsoft.com/office/drawing/2014/main" id="{52F7306F-B831-AD41-9C03-D15FB5B09052}"/>
                </a:ext>
              </a:extLst>
            </p:cNvPr>
            <p:cNvCxnSpPr/>
            <p:nvPr/>
          </p:nvCxnSpPr>
          <p:spPr>
            <a:xfrm>
              <a:off x="5683885" y="3663950"/>
              <a:ext cx="0" cy="2000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Priama spojnica 36">
              <a:extLst>
                <a:ext uri="{FF2B5EF4-FFF2-40B4-BE49-F238E27FC236}">
                  <a16:creationId xmlns:a16="http://schemas.microsoft.com/office/drawing/2014/main" id="{736845E6-F965-E847-8568-3EC2BAECE5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4360" y="3911600"/>
              <a:ext cx="1962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Priama spojnica 37">
              <a:extLst>
                <a:ext uri="{FF2B5EF4-FFF2-40B4-BE49-F238E27FC236}">
                  <a16:creationId xmlns:a16="http://schemas.microsoft.com/office/drawing/2014/main" id="{BF7837ED-BEEF-A24B-8A47-9A2DF315FF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4360" y="4197350"/>
              <a:ext cx="1962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riama spojnica 38">
              <a:extLst>
                <a:ext uri="{FF2B5EF4-FFF2-40B4-BE49-F238E27FC236}">
                  <a16:creationId xmlns:a16="http://schemas.microsoft.com/office/drawing/2014/main" id="{6BBCEF91-18F5-D045-818F-DEA306A868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3885" y="4425950"/>
              <a:ext cx="1962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riama spojnica 39">
              <a:extLst>
                <a:ext uri="{FF2B5EF4-FFF2-40B4-BE49-F238E27FC236}">
                  <a16:creationId xmlns:a16="http://schemas.microsoft.com/office/drawing/2014/main" id="{65FC0E2A-1A2B-C648-8AB8-C05AB11A41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4360" y="4654550"/>
              <a:ext cx="1962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riama spojnica 40">
              <a:extLst>
                <a:ext uri="{FF2B5EF4-FFF2-40B4-BE49-F238E27FC236}">
                  <a16:creationId xmlns:a16="http://schemas.microsoft.com/office/drawing/2014/main" id="{F2B99EEF-A8E2-9943-8BFF-DBB3CCE517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4360" y="4883150"/>
              <a:ext cx="1962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Priama spojnica 41">
              <a:extLst>
                <a:ext uri="{FF2B5EF4-FFF2-40B4-BE49-F238E27FC236}">
                  <a16:creationId xmlns:a16="http://schemas.microsoft.com/office/drawing/2014/main" id="{4ADCF870-60FC-6844-B2A0-C8CF3811D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3885" y="5130800"/>
              <a:ext cx="1962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Priama spojnica 42">
              <a:extLst>
                <a:ext uri="{FF2B5EF4-FFF2-40B4-BE49-F238E27FC236}">
                  <a16:creationId xmlns:a16="http://schemas.microsoft.com/office/drawing/2014/main" id="{757F759A-9880-8143-A842-A9897792A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3885" y="5378450"/>
              <a:ext cx="19621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0" name="Písanie rukou 129">
                  <a:extLst>
                    <a:ext uri="{FF2B5EF4-FFF2-40B4-BE49-F238E27FC236}">
                      <a16:creationId xmlns:a16="http://schemas.microsoft.com/office/drawing/2014/main" id="{75B926BC-8EA2-324F-A161-CC82DE385924}"/>
                    </a:ext>
                  </a:extLst>
                </p14:cNvPr>
                <p14:cNvContentPartPr/>
                <p14:nvPr/>
              </p14:nvContentPartPr>
              <p14:xfrm>
                <a:off x="5749720" y="5248400"/>
                <a:ext cx="117000" cy="14040"/>
              </p14:xfrm>
            </p:contentPart>
          </mc:Choice>
          <mc:Fallback xmlns="">
            <p:pic>
              <p:nvPicPr>
                <p:cNvPr id="130" name="Písanie rukou 129">
                  <a:extLst>
                    <a:ext uri="{FF2B5EF4-FFF2-40B4-BE49-F238E27FC236}">
                      <a16:creationId xmlns:a16="http://schemas.microsoft.com/office/drawing/2014/main" id="{75B926BC-8EA2-324F-A161-CC82DE38592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02857" y="5159082"/>
                  <a:ext cx="211040" cy="192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1" name="Písanie rukou 130">
                  <a:extLst>
                    <a:ext uri="{FF2B5EF4-FFF2-40B4-BE49-F238E27FC236}">
                      <a16:creationId xmlns:a16="http://schemas.microsoft.com/office/drawing/2014/main" id="{57222A7E-4801-0F4B-8F78-BEE6AA908A1B}"/>
                    </a:ext>
                  </a:extLst>
                </p14:cNvPr>
                <p14:cNvContentPartPr/>
                <p14:nvPr/>
              </p14:nvContentPartPr>
              <p14:xfrm>
                <a:off x="5757280" y="5495000"/>
                <a:ext cx="127440" cy="15840"/>
              </p14:xfrm>
            </p:contentPart>
          </mc:Choice>
          <mc:Fallback xmlns="">
            <p:pic>
              <p:nvPicPr>
                <p:cNvPr id="131" name="Písanie rukou 130">
                  <a:extLst>
                    <a:ext uri="{FF2B5EF4-FFF2-40B4-BE49-F238E27FC236}">
                      <a16:creationId xmlns:a16="http://schemas.microsoft.com/office/drawing/2014/main" id="{57222A7E-4801-0F4B-8F78-BEE6AA908A1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10080" y="5403615"/>
                  <a:ext cx="221525" cy="1983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2" name="Písanie rukou 131">
                  <a:extLst>
                    <a:ext uri="{FF2B5EF4-FFF2-40B4-BE49-F238E27FC236}">
                      <a16:creationId xmlns:a16="http://schemas.microsoft.com/office/drawing/2014/main" id="{04BA9E36-6C6A-6F4A-A339-5854FF2D46E4}"/>
                    </a:ext>
                  </a:extLst>
                </p14:cNvPr>
                <p14:cNvContentPartPr/>
                <p14:nvPr/>
              </p14:nvContentPartPr>
              <p14:xfrm>
                <a:off x="6010720" y="5259920"/>
                <a:ext cx="106560" cy="7920"/>
              </p14:xfrm>
            </p:contentPart>
          </mc:Choice>
          <mc:Fallback xmlns="">
            <p:pic>
              <p:nvPicPr>
                <p:cNvPr id="132" name="Písanie rukou 131">
                  <a:extLst>
                    <a:ext uri="{FF2B5EF4-FFF2-40B4-BE49-F238E27FC236}">
                      <a16:creationId xmlns:a16="http://schemas.microsoft.com/office/drawing/2014/main" id="{04BA9E36-6C6A-6F4A-A339-5854FF2D46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63430" y="5168535"/>
                  <a:ext cx="200825" cy="1903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3" name="Písanie rukou 132">
                  <a:extLst>
                    <a:ext uri="{FF2B5EF4-FFF2-40B4-BE49-F238E27FC236}">
                      <a16:creationId xmlns:a16="http://schemas.microsoft.com/office/drawing/2014/main" id="{471429C7-E1A1-254D-B969-84F308B1F5B3}"/>
                    </a:ext>
                  </a:extLst>
                </p14:cNvPr>
                <p14:cNvContentPartPr/>
                <p14:nvPr/>
              </p14:nvContentPartPr>
              <p14:xfrm>
                <a:off x="5750440" y="3784280"/>
                <a:ext cx="111960" cy="10800"/>
              </p14:xfrm>
            </p:contentPart>
          </mc:Choice>
          <mc:Fallback xmlns="">
            <p:pic>
              <p:nvPicPr>
                <p:cNvPr id="133" name="Písanie rukou 132">
                  <a:extLst>
                    <a:ext uri="{FF2B5EF4-FFF2-40B4-BE49-F238E27FC236}">
                      <a16:creationId xmlns:a16="http://schemas.microsoft.com/office/drawing/2014/main" id="{471429C7-E1A1-254D-B969-84F308B1F5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03448" y="3691709"/>
                  <a:ext cx="206259" cy="1956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4" name="Písanie rukou 133">
                  <a:extLst>
                    <a:ext uri="{FF2B5EF4-FFF2-40B4-BE49-F238E27FC236}">
                      <a16:creationId xmlns:a16="http://schemas.microsoft.com/office/drawing/2014/main" id="{F10A9D0B-A91B-F744-88DD-E7DCCF00727B}"/>
                    </a:ext>
                  </a:extLst>
                </p14:cNvPr>
                <p14:cNvContentPartPr/>
                <p14:nvPr/>
              </p14:nvContentPartPr>
              <p14:xfrm>
                <a:off x="5970040" y="3784280"/>
                <a:ext cx="104400" cy="360"/>
              </p14:xfrm>
            </p:contentPart>
          </mc:Choice>
          <mc:Fallback xmlns="">
            <p:pic>
              <p:nvPicPr>
                <p:cNvPr id="134" name="Písanie rukou 133">
                  <a:extLst>
                    <a:ext uri="{FF2B5EF4-FFF2-40B4-BE49-F238E27FC236}">
                      <a16:creationId xmlns:a16="http://schemas.microsoft.com/office/drawing/2014/main" id="{F10A9D0B-A91B-F744-88DD-E7DCCF00727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22871" y="3676280"/>
                  <a:ext cx="198423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1" name="Písanie rukou 140">
                  <a:extLst>
                    <a:ext uri="{FF2B5EF4-FFF2-40B4-BE49-F238E27FC236}">
                      <a16:creationId xmlns:a16="http://schemas.microsoft.com/office/drawing/2014/main" id="{9EE91D0D-7578-4849-86A7-C3B9609606AA}"/>
                    </a:ext>
                  </a:extLst>
                </p14:cNvPr>
                <p14:cNvContentPartPr/>
                <p14:nvPr/>
              </p14:nvContentPartPr>
              <p14:xfrm>
                <a:off x="5999200" y="5005760"/>
                <a:ext cx="113400" cy="15480"/>
              </p14:xfrm>
            </p:contentPart>
          </mc:Choice>
          <mc:Fallback xmlns="">
            <p:pic>
              <p:nvPicPr>
                <p:cNvPr id="141" name="Písanie rukou 140">
                  <a:extLst>
                    <a:ext uri="{FF2B5EF4-FFF2-40B4-BE49-F238E27FC236}">
                      <a16:creationId xmlns:a16="http://schemas.microsoft.com/office/drawing/2014/main" id="{9EE91D0D-7578-4849-86A7-C3B9609606A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52265" y="4915005"/>
                  <a:ext cx="207585" cy="1972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2" name="Písanie rukou 141">
                  <a:extLst>
                    <a:ext uri="{FF2B5EF4-FFF2-40B4-BE49-F238E27FC236}">
                      <a16:creationId xmlns:a16="http://schemas.microsoft.com/office/drawing/2014/main" id="{4B43BD8F-6F37-A44B-8EDA-C4E6D8851247}"/>
                    </a:ext>
                  </a:extLst>
                </p14:cNvPr>
                <p14:cNvContentPartPr/>
                <p14:nvPr/>
              </p14:nvContentPartPr>
              <p14:xfrm>
                <a:off x="6003160" y="4773560"/>
                <a:ext cx="112680" cy="5400"/>
              </p14:xfrm>
            </p:contentPart>
          </mc:Choice>
          <mc:Fallback xmlns="">
            <p:pic>
              <p:nvPicPr>
                <p:cNvPr id="142" name="Písanie rukou 141">
                  <a:extLst>
                    <a:ext uri="{FF2B5EF4-FFF2-40B4-BE49-F238E27FC236}">
                      <a16:creationId xmlns:a16="http://schemas.microsoft.com/office/drawing/2014/main" id="{4B43BD8F-6F37-A44B-8EDA-C4E6D885124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55815" y="4678584"/>
                  <a:ext cx="207053" cy="1956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3" name="Písanie rukou 142">
                  <a:extLst>
                    <a:ext uri="{FF2B5EF4-FFF2-40B4-BE49-F238E27FC236}">
                      <a16:creationId xmlns:a16="http://schemas.microsoft.com/office/drawing/2014/main" id="{9A1C0D70-12AB-EA40-AB22-B3BE0522C788}"/>
                    </a:ext>
                  </a:extLst>
                </p14:cNvPr>
                <p14:cNvContentPartPr/>
                <p14:nvPr/>
              </p14:nvContentPartPr>
              <p14:xfrm>
                <a:off x="6254440" y="4766000"/>
                <a:ext cx="113040" cy="360"/>
              </p14:xfrm>
            </p:contentPart>
          </mc:Choice>
          <mc:Fallback xmlns="">
            <p:pic>
              <p:nvPicPr>
                <p:cNvPr id="143" name="Písanie rukou 142">
                  <a:extLst>
                    <a:ext uri="{FF2B5EF4-FFF2-40B4-BE49-F238E27FC236}">
                      <a16:creationId xmlns:a16="http://schemas.microsoft.com/office/drawing/2014/main" id="{9A1C0D70-12AB-EA40-AB22-B3BE0522C78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07209" y="4658000"/>
                  <a:ext cx="207188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4" name="Písanie rukou 143">
                  <a:extLst>
                    <a:ext uri="{FF2B5EF4-FFF2-40B4-BE49-F238E27FC236}">
                      <a16:creationId xmlns:a16="http://schemas.microsoft.com/office/drawing/2014/main" id="{9FFAAF6D-8A69-0341-8D94-7C6B69975A29}"/>
                    </a:ext>
                  </a:extLst>
                </p14:cNvPr>
                <p14:cNvContentPartPr/>
                <p14:nvPr/>
              </p14:nvContentPartPr>
              <p14:xfrm>
                <a:off x="6246880" y="5002160"/>
                <a:ext cx="125280" cy="5400"/>
              </p14:xfrm>
            </p:contentPart>
          </mc:Choice>
          <mc:Fallback xmlns="">
            <p:pic>
              <p:nvPicPr>
                <p:cNvPr id="144" name="Písanie rukou 143">
                  <a:extLst>
                    <a:ext uri="{FF2B5EF4-FFF2-40B4-BE49-F238E27FC236}">
                      <a16:creationId xmlns:a16="http://schemas.microsoft.com/office/drawing/2014/main" id="{9FFAAF6D-8A69-0341-8D94-7C6B69975A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99979" y="4906866"/>
                  <a:ext cx="219397" cy="1956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5" name="Písanie rukou 144">
                  <a:extLst>
                    <a:ext uri="{FF2B5EF4-FFF2-40B4-BE49-F238E27FC236}">
                      <a16:creationId xmlns:a16="http://schemas.microsoft.com/office/drawing/2014/main" id="{A03A8E92-8D08-C543-B1FD-4C507130D110}"/>
                    </a:ext>
                  </a:extLst>
                </p14:cNvPr>
                <p14:cNvContentPartPr/>
                <p14:nvPr/>
              </p14:nvContentPartPr>
              <p14:xfrm>
                <a:off x="6498160" y="4769600"/>
                <a:ext cx="114120" cy="5400"/>
              </p14:xfrm>
            </p:contentPart>
          </mc:Choice>
          <mc:Fallback xmlns="">
            <p:pic>
              <p:nvPicPr>
                <p:cNvPr id="145" name="Písanie rukou 144">
                  <a:extLst>
                    <a:ext uri="{FF2B5EF4-FFF2-40B4-BE49-F238E27FC236}">
                      <a16:creationId xmlns:a16="http://schemas.microsoft.com/office/drawing/2014/main" id="{A03A8E92-8D08-C543-B1FD-4C507130D1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51317" y="4679900"/>
                  <a:ext cx="208120" cy="1851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7" name="Písanie rukou 146">
                  <a:extLst>
                    <a:ext uri="{FF2B5EF4-FFF2-40B4-BE49-F238E27FC236}">
                      <a16:creationId xmlns:a16="http://schemas.microsoft.com/office/drawing/2014/main" id="{057BEEF1-0908-794F-8918-08EC09A20C16}"/>
                    </a:ext>
                  </a:extLst>
                </p14:cNvPr>
                <p14:cNvContentPartPr/>
                <p14:nvPr/>
              </p14:nvContentPartPr>
              <p14:xfrm>
                <a:off x="6251560" y="4540280"/>
                <a:ext cx="119520" cy="7920"/>
              </p14:xfrm>
            </p:contentPart>
          </mc:Choice>
          <mc:Fallback xmlns="">
            <p:pic>
              <p:nvPicPr>
                <p:cNvPr id="147" name="Písanie rukou 146">
                  <a:extLst>
                    <a:ext uri="{FF2B5EF4-FFF2-40B4-BE49-F238E27FC236}">
                      <a16:creationId xmlns:a16="http://schemas.microsoft.com/office/drawing/2014/main" id="{057BEEF1-0908-794F-8918-08EC09A20C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04572" y="4448895"/>
                  <a:ext cx="213812" cy="1903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8" name="Písanie rukou 147">
                  <a:extLst>
                    <a:ext uri="{FF2B5EF4-FFF2-40B4-BE49-F238E27FC236}">
                      <a16:creationId xmlns:a16="http://schemas.microsoft.com/office/drawing/2014/main" id="{D8BCCF12-172A-EB43-BF83-26756ECE2E34}"/>
                    </a:ext>
                  </a:extLst>
                </p14:cNvPr>
                <p14:cNvContentPartPr/>
                <p14:nvPr/>
              </p14:nvContentPartPr>
              <p14:xfrm>
                <a:off x="6501040" y="4549640"/>
                <a:ext cx="108720" cy="360"/>
              </p14:xfrm>
            </p:contentPart>
          </mc:Choice>
          <mc:Fallback xmlns="">
            <p:pic>
              <p:nvPicPr>
                <p:cNvPr id="148" name="Písanie rukou 147">
                  <a:extLst>
                    <a:ext uri="{FF2B5EF4-FFF2-40B4-BE49-F238E27FC236}">
                      <a16:creationId xmlns:a16="http://schemas.microsoft.com/office/drawing/2014/main" id="{D8BCCF12-172A-EB43-BF83-26756ECE2E3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53770" y="4441640"/>
                  <a:ext cx="202944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9" name="Písanie rukou 148">
                  <a:extLst>
                    <a:ext uri="{FF2B5EF4-FFF2-40B4-BE49-F238E27FC236}">
                      <a16:creationId xmlns:a16="http://schemas.microsoft.com/office/drawing/2014/main" id="{196C31D8-E9D2-5243-8558-F67473B9BC70}"/>
                    </a:ext>
                  </a:extLst>
                </p14:cNvPr>
                <p14:cNvContentPartPr/>
                <p14:nvPr/>
              </p14:nvContentPartPr>
              <p14:xfrm>
                <a:off x="6721000" y="4549640"/>
                <a:ext cx="114480" cy="2880"/>
              </p14:xfrm>
            </p:contentPart>
          </mc:Choice>
          <mc:Fallback xmlns="">
            <p:pic>
              <p:nvPicPr>
                <p:cNvPr id="149" name="Písanie rukou 148">
                  <a:extLst>
                    <a:ext uri="{FF2B5EF4-FFF2-40B4-BE49-F238E27FC236}">
                      <a16:creationId xmlns:a16="http://schemas.microsoft.com/office/drawing/2014/main" id="{196C31D8-E9D2-5243-8558-F67473B9BC7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73824" y="4453960"/>
                  <a:ext cx="208517" cy="1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0" name="Písanie rukou 149">
                  <a:extLst>
                    <a:ext uri="{FF2B5EF4-FFF2-40B4-BE49-F238E27FC236}">
                      <a16:creationId xmlns:a16="http://schemas.microsoft.com/office/drawing/2014/main" id="{1348E897-F34B-EE49-A02D-5BC2FF55164A}"/>
                    </a:ext>
                  </a:extLst>
                </p14:cNvPr>
                <p14:cNvContentPartPr/>
                <p14:nvPr/>
              </p14:nvContentPartPr>
              <p14:xfrm>
                <a:off x="6722800" y="4772120"/>
                <a:ext cx="107280" cy="360"/>
              </p14:xfrm>
            </p:contentPart>
          </mc:Choice>
          <mc:Fallback xmlns="">
            <p:pic>
              <p:nvPicPr>
                <p:cNvPr id="150" name="Písanie rukou 149">
                  <a:extLst>
                    <a:ext uri="{FF2B5EF4-FFF2-40B4-BE49-F238E27FC236}">
                      <a16:creationId xmlns:a16="http://schemas.microsoft.com/office/drawing/2014/main" id="{1348E897-F34B-EE49-A02D-5BC2FF55164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75609" y="4664480"/>
                  <a:ext cx="201347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1" name="Písanie rukou 150">
                  <a:extLst>
                    <a:ext uri="{FF2B5EF4-FFF2-40B4-BE49-F238E27FC236}">
                      <a16:creationId xmlns:a16="http://schemas.microsoft.com/office/drawing/2014/main" id="{DDF24342-F394-5549-A345-0A80C591D650}"/>
                    </a:ext>
                  </a:extLst>
                </p14:cNvPr>
                <p14:cNvContentPartPr/>
                <p14:nvPr/>
              </p14:nvContentPartPr>
              <p14:xfrm>
                <a:off x="6967240" y="4777160"/>
                <a:ext cx="113760" cy="360"/>
              </p14:xfrm>
            </p:contentPart>
          </mc:Choice>
          <mc:Fallback xmlns="">
            <p:pic>
              <p:nvPicPr>
                <p:cNvPr id="151" name="Písanie rukou 150">
                  <a:extLst>
                    <a:ext uri="{FF2B5EF4-FFF2-40B4-BE49-F238E27FC236}">
                      <a16:creationId xmlns:a16="http://schemas.microsoft.com/office/drawing/2014/main" id="{DDF24342-F394-5549-A345-0A80C591D65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19971" y="4669160"/>
                  <a:ext cx="207982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52" name="Písanie rukou 151">
                  <a:extLst>
                    <a:ext uri="{FF2B5EF4-FFF2-40B4-BE49-F238E27FC236}">
                      <a16:creationId xmlns:a16="http://schemas.microsoft.com/office/drawing/2014/main" id="{FE554A3F-18C9-534E-8B4A-B05BF4D28CB9}"/>
                    </a:ext>
                  </a:extLst>
                </p14:cNvPr>
                <p14:cNvContentPartPr/>
                <p14:nvPr/>
              </p14:nvContentPartPr>
              <p14:xfrm>
                <a:off x="6968680" y="5000000"/>
                <a:ext cx="119520" cy="16560"/>
              </p14:xfrm>
            </p:contentPart>
          </mc:Choice>
          <mc:Fallback xmlns="">
            <p:pic>
              <p:nvPicPr>
                <p:cNvPr id="152" name="Písanie rukou 151">
                  <a:extLst>
                    <a:ext uri="{FF2B5EF4-FFF2-40B4-BE49-F238E27FC236}">
                      <a16:creationId xmlns:a16="http://schemas.microsoft.com/office/drawing/2014/main" id="{FE554A3F-18C9-534E-8B4A-B05BF4D28C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21501" y="4909673"/>
                  <a:ext cx="213563" cy="1969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53" name="Písanie rukou 152">
                  <a:extLst>
                    <a:ext uri="{FF2B5EF4-FFF2-40B4-BE49-F238E27FC236}">
                      <a16:creationId xmlns:a16="http://schemas.microsoft.com/office/drawing/2014/main" id="{56D14478-F70F-4844-9757-066F511DB2FF}"/>
                    </a:ext>
                  </a:extLst>
                </p14:cNvPr>
                <p14:cNvContentPartPr/>
                <p14:nvPr/>
              </p14:nvContentPartPr>
              <p14:xfrm>
                <a:off x="7225360" y="4766360"/>
                <a:ext cx="101520" cy="12960"/>
              </p14:xfrm>
            </p:contentPart>
          </mc:Choice>
          <mc:Fallback xmlns="">
            <p:pic>
              <p:nvPicPr>
                <p:cNvPr id="153" name="Písanie rukou 152">
                  <a:extLst>
                    <a:ext uri="{FF2B5EF4-FFF2-40B4-BE49-F238E27FC236}">
                      <a16:creationId xmlns:a16="http://schemas.microsoft.com/office/drawing/2014/main" id="{56D14478-F70F-4844-9757-066F511DB2F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178214" y="4675941"/>
                  <a:ext cx="195497" cy="193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56" name="Písanie rukou 155">
                  <a:extLst>
                    <a:ext uri="{FF2B5EF4-FFF2-40B4-BE49-F238E27FC236}">
                      <a16:creationId xmlns:a16="http://schemas.microsoft.com/office/drawing/2014/main" id="{50E89992-A8A2-2D4B-A3AB-B3F7CF756B22}"/>
                    </a:ext>
                  </a:extLst>
                </p14:cNvPr>
                <p14:cNvContentPartPr/>
                <p14:nvPr/>
              </p14:nvContentPartPr>
              <p14:xfrm>
                <a:off x="5729560" y="4027640"/>
                <a:ext cx="149040" cy="50760"/>
              </p14:xfrm>
            </p:contentPart>
          </mc:Choice>
          <mc:Fallback xmlns="">
            <p:pic>
              <p:nvPicPr>
                <p:cNvPr id="156" name="Písanie rukou 155">
                  <a:extLst>
                    <a:ext uri="{FF2B5EF4-FFF2-40B4-BE49-F238E27FC236}">
                      <a16:creationId xmlns:a16="http://schemas.microsoft.com/office/drawing/2014/main" id="{50E89992-A8A2-2D4B-A3AB-B3F7CF756B2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82395" y="3936997"/>
                  <a:ext cx="243055" cy="2317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7" name="Písanie rukou 156">
                  <a:extLst>
                    <a:ext uri="{FF2B5EF4-FFF2-40B4-BE49-F238E27FC236}">
                      <a16:creationId xmlns:a16="http://schemas.microsoft.com/office/drawing/2014/main" id="{21A341B6-D27C-024B-A5AE-1759E3EB5428}"/>
                    </a:ext>
                  </a:extLst>
                </p14:cNvPr>
                <p14:cNvContentPartPr/>
                <p14:nvPr/>
              </p14:nvContentPartPr>
              <p14:xfrm>
                <a:off x="5983000" y="4029800"/>
                <a:ext cx="128880" cy="59400"/>
              </p14:xfrm>
            </p:contentPart>
          </mc:Choice>
          <mc:Fallback xmlns="">
            <p:pic>
              <p:nvPicPr>
                <p:cNvPr id="157" name="Písanie rukou 156">
                  <a:extLst>
                    <a:ext uri="{FF2B5EF4-FFF2-40B4-BE49-F238E27FC236}">
                      <a16:creationId xmlns:a16="http://schemas.microsoft.com/office/drawing/2014/main" id="{21A341B6-D27C-024B-A5AE-1759E3EB54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35733" y="3939645"/>
                  <a:ext cx="223098" cy="2400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94" name="Písanie rukou 193">
                  <a:extLst>
                    <a:ext uri="{FF2B5EF4-FFF2-40B4-BE49-F238E27FC236}">
                      <a16:creationId xmlns:a16="http://schemas.microsoft.com/office/drawing/2014/main" id="{C6465E3A-7C56-7E43-97E5-8304542E1927}"/>
                    </a:ext>
                  </a:extLst>
                </p14:cNvPr>
                <p14:cNvContentPartPr/>
                <p14:nvPr/>
              </p14:nvContentPartPr>
              <p14:xfrm>
                <a:off x="2348080" y="3398720"/>
                <a:ext cx="951480" cy="882000"/>
              </p14:xfrm>
            </p:contentPart>
          </mc:Choice>
          <mc:Fallback xmlns="">
            <p:pic>
              <p:nvPicPr>
                <p:cNvPr id="194" name="Písanie rukou 193">
                  <a:extLst>
                    <a:ext uri="{FF2B5EF4-FFF2-40B4-BE49-F238E27FC236}">
                      <a16:creationId xmlns:a16="http://schemas.microsoft.com/office/drawing/2014/main" id="{C6465E3A-7C56-7E43-97E5-8304542E192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34546" y="3386068"/>
                  <a:ext cx="978233" cy="9076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10" name="Písanie rukou 209">
                  <a:extLst>
                    <a:ext uri="{FF2B5EF4-FFF2-40B4-BE49-F238E27FC236}">
                      <a16:creationId xmlns:a16="http://schemas.microsoft.com/office/drawing/2014/main" id="{56370B9C-763B-404B-BF4B-CCEB7B372561}"/>
                    </a:ext>
                  </a:extLst>
                </p14:cNvPr>
                <p14:cNvContentPartPr/>
                <p14:nvPr/>
              </p14:nvContentPartPr>
              <p14:xfrm>
                <a:off x="2383360" y="4408520"/>
                <a:ext cx="1883160" cy="1181880"/>
              </p14:xfrm>
            </p:contentPart>
          </mc:Choice>
          <mc:Fallback xmlns="">
            <p:pic>
              <p:nvPicPr>
                <p:cNvPr id="210" name="Písanie rukou 209">
                  <a:extLst>
                    <a:ext uri="{FF2B5EF4-FFF2-40B4-BE49-F238E27FC236}">
                      <a16:creationId xmlns:a16="http://schemas.microsoft.com/office/drawing/2014/main" id="{56370B9C-763B-404B-BF4B-CCEB7B37256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70145" y="4395867"/>
                  <a:ext cx="1909905" cy="120748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1" name="BlokTextu 210">
            <a:extLst>
              <a:ext uri="{FF2B5EF4-FFF2-40B4-BE49-F238E27FC236}">
                <a16:creationId xmlns:a16="http://schemas.microsoft.com/office/drawing/2014/main" id="{6F0125A1-4281-3749-817F-3E805A62C479}"/>
              </a:ext>
            </a:extLst>
          </p:cNvPr>
          <p:cNvSpPr txBox="1"/>
          <p:nvPr/>
        </p:nvSpPr>
        <p:spPr>
          <a:xfrm>
            <a:off x="2039024" y="2020713"/>
            <a:ext cx="5978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Princíp spájania susedných „hustých regiónov“</a:t>
            </a:r>
          </a:p>
        </p:txBody>
      </p:sp>
    </p:spTree>
    <p:extLst>
      <p:ext uri="{BB962C8B-B14F-4D97-AF65-F5344CB8AC3E}">
        <p14:creationId xmlns:p14="http://schemas.microsoft.com/office/powerpoint/2010/main" val="3736236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Zhlukovanie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Zhlukovanie založené na modeloch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-285720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Samoorganizujúce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sa mapy</a:t>
            </a: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E948DE4A-9116-3D40-A12F-9C8E74635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471" y="2267269"/>
            <a:ext cx="6070600" cy="5143500"/>
          </a:xfrm>
          <a:prstGeom prst="rect">
            <a:avLst/>
          </a:prstGeom>
        </p:spPr>
      </p:pic>
      <p:sp>
        <p:nvSpPr>
          <p:cNvPr id="4" name="Pravouholník 3">
            <a:extLst>
              <a:ext uri="{FF2B5EF4-FFF2-40B4-BE49-F238E27FC236}">
                <a16:creationId xmlns:a16="http://schemas.microsoft.com/office/drawing/2014/main" id="{95494B17-244E-6845-99EC-0BB509DDA7BB}"/>
              </a:ext>
            </a:extLst>
          </p:cNvPr>
          <p:cNvSpPr/>
          <p:nvPr/>
        </p:nvSpPr>
        <p:spPr>
          <a:xfrm>
            <a:off x="4720855" y="7132053"/>
            <a:ext cx="1786270" cy="44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Vstupné dáta</a:t>
            </a:r>
          </a:p>
        </p:txBody>
      </p:sp>
      <p:sp>
        <p:nvSpPr>
          <p:cNvPr id="9" name="Pravouholník 8">
            <a:extLst>
              <a:ext uri="{FF2B5EF4-FFF2-40B4-BE49-F238E27FC236}">
                <a16:creationId xmlns:a16="http://schemas.microsoft.com/office/drawing/2014/main" id="{35CD2ED8-C0EF-3643-AACE-2BDEBEB420A2}"/>
              </a:ext>
            </a:extLst>
          </p:cNvPr>
          <p:cNvSpPr/>
          <p:nvPr/>
        </p:nvSpPr>
        <p:spPr>
          <a:xfrm>
            <a:off x="7010280" y="5435105"/>
            <a:ext cx="1786270" cy="44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0" name="Pravouholník 9">
            <a:extLst>
              <a:ext uri="{FF2B5EF4-FFF2-40B4-BE49-F238E27FC236}">
                <a16:creationId xmlns:a16="http://schemas.microsoft.com/office/drawing/2014/main" id="{FC9A1414-8C10-5340-ACC8-6D7B464017FD}"/>
              </a:ext>
            </a:extLst>
          </p:cNvPr>
          <p:cNvSpPr/>
          <p:nvPr/>
        </p:nvSpPr>
        <p:spPr>
          <a:xfrm>
            <a:off x="5736284" y="2072530"/>
            <a:ext cx="1786270" cy="445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Mapa</a:t>
            </a:r>
          </a:p>
        </p:txBody>
      </p:sp>
    </p:spTree>
    <p:extLst>
      <p:ext uri="{BB962C8B-B14F-4D97-AF65-F5344CB8AC3E}">
        <p14:creationId xmlns:p14="http://schemas.microsoft.com/office/powerpoint/2010/main" val="176830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Zhlukovanie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Validácia zhlukov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Vyhodnotenie kvality algoritmom získaných zhlukov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Keďže zhlukovanie je úlohou nekontrolovaného typu – väčšinou nie sú k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dispozícii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externé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validačné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kritériá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Na reálnych dátach je preto zložité vykonať vhodnú validáciu zhlukov 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Interné validačné kritériá sa používajú, ak nie sú</a:t>
            </a:r>
            <a:b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dispozícii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žiadne externé kritériá na vyhodnotenie kvality zhlukov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Väčšinou ide o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kriteriálnu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funkciu, ktorá je zhlukovaním optimalizovaná (vedie to k tomu,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že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dané kritérium favorizuje taký algoritmus, ktorý práve toto kritérium využíva na optimalizáciu) </a:t>
            </a: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974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Zhlukovanie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Príklad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</p:spPr>
        <p:txBody>
          <a:bodyPr/>
          <a:lstStyle/>
          <a:p>
            <a:fld id="{E07A91BD-2D30-4D1B-B388-0538F34CA7E2}" type="slidenum">
              <a:rPr lang="en-US" smtClean="0"/>
              <a:t>16</a:t>
            </a:fld>
            <a:endParaRPr lang="en-US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Pri menšom počte atribútov môžeme zhluky popísať napr. základnými štatistikami a zobraziť ich graficky</a:t>
            </a: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Pri zložitejších vzťahoch s viacerými atribútmi môžeme použiť metódy, ktoré nám priamo vygenerujú pre zhluky pravidlá so zložitejšími podmienkami, napr.: </a:t>
            </a:r>
            <a:r>
              <a:rPr lang="sk-SK" sz="1800" b="1" dirty="0">
                <a:latin typeface="Arial" panose="020B0604020202020204" pitchFamily="34" charset="0"/>
                <a:cs typeface="Arial" panose="020B0604020202020204" pitchFamily="34" charset="0"/>
              </a:rPr>
              <a:t>ak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požadovaná cena &lt; 70 000 a počet izieb &gt; 3 a typ = byt </a:t>
            </a:r>
            <a:r>
              <a:rPr lang="sk-SK" sz="1800" b="1" dirty="0">
                <a:latin typeface="Arial" panose="020B0604020202020204" pitchFamily="34" charset="0"/>
                <a:cs typeface="Arial" panose="020B0604020202020204" pitchFamily="34" charset="0"/>
              </a:rPr>
              <a:t>potom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zhluk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C31F5B-35E4-764C-A084-D671FC6FAEC4}"/>
              </a:ext>
            </a:extLst>
          </p:cNvPr>
          <p:cNvSpPr txBox="1"/>
          <p:nvPr/>
        </p:nvSpPr>
        <p:spPr>
          <a:xfrm>
            <a:off x="2488669" y="551802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Zhluk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FF048-4B28-6F46-B38C-3108377C864D}"/>
              </a:ext>
            </a:extLst>
          </p:cNvPr>
          <p:cNvSpPr txBox="1"/>
          <p:nvPr/>
        </p:nvSpPr>
        <p:spPr>
          <a:xfrm>
            <a:off x="1234255" y="4480463"/>
            <a:ext cx="1685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priemerná</a:t>
            </a:r>
          </a:p>
          <a:p>
            <a:pPr algn="ctr"/>
            <a:r>
              <a:rPr lang="sk-SK" dirty="0"/>
              <a:t>veľkosť</a:t>
            </a:r>
          </a:p>
          <a:p>
            <a:pPr algn="ctr"/>
            <a:r>
              <a:rPr lang="sk-SK" dirty="0"/>
              <a:t>úžitkovej plochy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08B32D-C7F3-3E44-B85F-DE00D8CD08BE}"/>
              </a:ext>
            </a:extLst>
          </p:cNvPr>
          <p:cNvSpPr txBox="1"/>
          <p:nvPr/>
        </p:nvSpPr>
        <p:spPr>
          <a:xfrm>
            <a:off x="2930548" y="4485290"/>
            <a:ext cx="13099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priemerná</a:t>
            </a:r>
          </a:p>
          <a:p>
            <a:pPr algn="ctr"/>
            <a:r>
              <a:rPr lang="sk-SK" dirty="0"/>
              <a:t>požadovaná</a:t>
            </a:r>
          </a:p>
          <a:p>
            <a:pPr algn="ctr"/>
            <a:r>
              <a:rPr lang="sk-SK" dirty="0"/>
              <a:t>cena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24D9D0-4C8F-4B40-8300-F6AFDBEF6209}"/>
              </a:ext>
            </a:extLst>
          </p:cNvPr>
          <p:cNvSpPr/>
          <p:nvPr/>
        </p:nvSpPr>
        <p:spPr>
          <a:xfrm>
            <a:off x="1786689" y="3442899"/>
            <a:ext cx="580913" cy="9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FB6CB0-E59A-A348-83E4-3041DF129E74}"/>
              </a:ext>
            </a:extLst>
          </p:cNvPr>
          <p:cNvSpPr/>
          <p:nvPr/>
        </p:nvSpPr>
        <p:spPr>
          <a:xfrm>
            <a:off x="3295046" y="3173730"/>
            <a:ext cx="580913" cy="1197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EC30F9-901B-214E-8127-EE4B49A89907}"/>
              </a:ext>
            </a:extLst>
          </p:cNvPr>
          <p:cNvSpPr txBox="1"/>
          <p:nvPr/>
        </p:nvSpPr>
        <p:spPr>
          <a:xfrm>
            <a:off x="6402504" y="551802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Zhluk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38F2A0-93C1-C04C-BF2E-301CF5BA15FC}"/>
              </a:ext>
            </a:extLst>
          </p:cNvPr>
          <p:cNvSpPr txBox="1"/>
          <p:nvPr/>
        </p:nvSpPr>
        <p:spPr>
          <a:xfrm>
            <a:off x="5148090" y="4480463"/>
            <a:ext cx="1685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priemerná</a:t>
            </a:r>
          </a:p>
          <a:p>
            <a:pPr algn="ctr"/>
            <a:r>
              <a:rPr lang="sk-SK" dirty="0"/>
              <a:t>veľkosť</a:t>
            </a:r>
          </a:p>
          <a:p>
            <a:pPr algn="ctr"/>
            <a:r>
              <a:rPr lang="sk-SK" dirty="0"/>
              <a:t>úžitkovej plochy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E46EEB-6308-004B-A983-329570E304D4}"/>
              </a:ext>
            </a:extLst>
          </p:cNvPr>
          <p:cNvSpPr txBox="1"/>
          <p:nvPr/>
        </p:nvSpPr>
        <p:spPr>
          <a:xfrm>
            <a:off x="6817925" y="4480463"/>
            <a:ext cx="13099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priemerná</a:t>
            </a:r>
          </a:p>
          <a:p>
            <a:pPr algn="ctr"/>
            <a:r>
              <a:rPr lang="sk-SK" dirty="0"/>
              <a:t>požadovaná</a:t>
            </a:r>
          </a:p>
          <a:p>
            <a:pPr algn="ctr"/>
            <a:r>
              <a:rPr lang="sk-SK" dirty="0"/>
              <a:t>cena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81042BE-C48A-1242-8050-F9F747B429CB}"/>
              </a:ext>
            </a:extLst>
          </p:cNvPr>
          <p:cNvSpPr/>
          <p:nvPr/>
        </p:nvSpPr>
        <p:spPr>
          <a:xfrm>
            <a:off x="5700524" y="2469656"/>
            <a:ext cx="580913" cy="18965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CE251B-520D-5E4D-B2C0-E76412A2B1E8}"/>
              </a:ext>
            </a:extLst>
          </p:cNvPr>
          <p:cNvSpPr/>
          <p:nvPr/>
        </p:nvSpPr>
        <p:spPr>
          <a:xfrm>
            <a:off x="7182423" y="2598747"/>
            <a:ext cx="580913" cy="17674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67989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425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Zhlukovanie - validácia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Interné </a:t>
            </a:r>
            <a:r>
              <a:rPr lang="sk-SK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validačne</a:t>
            </a: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́ </a:t>
            </a:r>
            <a:r>
              <a:rPr lang="sk-SK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kritéria</a:t>
            </a: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́ </a:t>
            </a:r>
          </a:p>
          <a:p>
            <a:pPr>
              <a:lnSpc>
                <a:spcPct val="150000"/>
              </a:lnSpc>
            </a:pP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Suma štvorcov vzdialeností od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centroidov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– určia sa reprezentanti zhluku (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centroidy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) a potom sa spočíta súčet kvadrátov vzdialeností ostatných bodov od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centroidu</a:t>
            </a:r>
            <a:endParaRPr lang="sk-SK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Vzdialenosti dvoch zhlukov</a:t>
            </a:r>
          </a:p>
          <a:p>
            <a:pPr lvl="1"/>
            <a:r>
              <a:rPr lang="sk-SK" sz="1960" dirty="0">
                <a:latin typeface="Arial" panose="020B0604020202020204" pitchFamily="34" charset="0"/>
                <a:cs typeface="Arial" panose="020B0604020202020204" pitchFamily="34" charset="0"/>
              </a:rPr>
              <a:t>vzdialenosť dvoch najbližších susedov z dvoch rôznych zhlukov</a:t>
            </a:r>
          </a:p>
          <a:p>
            <a:pPr lvl="1"/>
            <a:r>
              <a:rPr lang="sk-SK" sz="1960" dirty="0">
                <a:latin typeface="Arial" panose="020B0604020202020204" pitchFamily="34" charset="0"/>
                <a:cs typeface="Arial" panose="020B0604020202020204" pitchFamily="34" charset="0"/>
              </a:rPr>
              <a:t>vzdialenosť dvoch najvzdialenejších susedov z dvoch rôznych zhlukov</a:t>
            </a:r>
          </a:p>
          <a:p>
            <a:pPr lvl="1"/>
            <a:r>
              <a:rPr lang="sk-SK" sz="1960" dirty="0">
                <a:latin typeface="Arial" panose="020B0604020202020204" pitchFamily="34" charset="0"/>
                <a:cs typeface="Arial" panose="020B0604020202020204" pitchFamily="34" charset="0"/>
              </a:rPr>
              <a:t>priemer vzdialeností medzi všetkými objektami z dvoch zhlukov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Pomer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vnútrozhlukovej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medzizhlukovej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vzdialenosti – vyberieme množinu párov bodov, kde časť patrí do jedného zhluku a časť do ostatných, spočítame priemerné vzdialenosti v rámci jedného zhluku a potom vzdialenosti s bodmi z ostatných zhlukov</a:t>
            </a:r>
          </a:p>
          <a:p>
            <a:endParaRPr lang="sk-SK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428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425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Zhlukovanie - validácia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Interné </a:t>
            </a:r>
            <a:r>
              <a:rPr lang="sk-SK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validačne</a:t>
            </a: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́ </a:t>
            </a:r>
            <a:r>
              <a:rPr lang="sk-SK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kritéria</a:t>
            </a: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́ </a:t>
            </a:r>
          </a:p>
          <a:p>
            <a:pPr>
              <a:lnSpc>
                <a:spcPct val="150000"/>
              </a:lnSpc>
            </a:pP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Všetky z metrík – problém, že hovoria o tom, ako sa validačný model zhoduje s modelom použitým na zhlukovanie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Nehovoria nič o samotných vnútorných vlastnostiach modelu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Nehovoria nič o interpretácii zhlukov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Užitočné pre:</a:t>
            </a:r>
          </a:p>
          <a:p>
            <a:pPr lvl="1"/>
            <a:r>
              <a:rPr lang="sk-SK" sz="1960" dirty="0">
                <a:latin typeface="Arial" panose="020B0604020202020204" pitchFamily="34" charset="0"/>
                <a:cs typeface="Arial" panose="020B0604020202020204" pitchFamily="34" charset="0"/>
              </a:rPr>
              <a:t>porovnanie výsledkov zhlukovania rôznymi algoritmami</a:t>
            </a:r>
          </a:p>
          <a:p>
            <a:pPr lvl="1"/>
            <a:r>
              <a:rPr lang="sk-SK" sz="1960" dirty="0">
                <a:latin typeface="Arial" panose="020B0604020202020204" pitchFamily="34" charset="0"/>
                <a:cs typeface="Arial" panose="020B0604020202020204" pitchFamily="34" charset="0"/>
              </a:rPr>
              <a:t>porovnanie viacerých behov jedného algoritmu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Dajú sa použiť pre ladenie niektorých parametrov modelov (nájdenie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inflexného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bodu, podobne ako pri klasifikačných modeloch)</a:t>
            </a:r>
          </a:p>
          <a:p>
            <a:endParaRPr lang="sk-SK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719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425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Zhlukovanie - validácia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Externé </a:t>
            </a:r>
            <a:r>
              <a:rPr lang="sk-SK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validačne</a:t>
            </a: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́ </a:t>
            </a:r>
            <a:r>
              <a:rPr lang="sk-SK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kritéria</a:t>
            </a: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́ </a:t>
            </a:r>
          </a:p>
          <a:p>
            <a:pPr>
              <a:lnSpc>
                <a:spcPct val="150000"/>
              </a:lnSpc>
            </a:pP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Možné použiť, ak je k dispozícii informácia o skutočnom zatriedení do zhlukov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V prípade reálnych dát, veľmi často nemožné – cieľ sa dá splniť približne, ak sú k dispozícii označenia tried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Ak je možné – preferovať validáciu externými kritériami oproti interným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Potom sa dá spočítať napr.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confusion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(počty prvkov priradených do skutočných zhlukov oproti algoritmom vytvorených)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Ostatné externé kritériá:</a:t>
            </a:r>
          </a:p>
          <a:p>
            <a:pPr lvl="1"/>
            <a:r>
              <a:rPr lang="sk-SK" sz="1960" dirty="0">
                <a:latin typeface="Arial" panose="020B0604020202020204" pitchFamily="34" charset="0"/>
                <a:cs typeface="Arial" panose="020B0604020202020204" pitchFamily="34" charset="0"/>
              </a:rPr>
              <a:t>čistota zhlukov – kvalitne určený zhluk by mal obsahovať iba príklady skutočne patriace do daného zhluku</a:t>
            </a:r>
          </a:p>
          <a:p>
            <a:endParaRPr lang="sk-SK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71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Zhlukovanie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Základný popis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Cieľ: Snažíme sa: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a) zoskupiť dáta do zhlukov – množín záznamov, ktoré sú navzájom podobné ale odlišujú sa od záznamov ostatných zhlukov</a:t>
            </a:r>
          </a:p>
          <a:p>
            <a:pPr lvl="1"/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b) zrozumiteľne popísať čím sú jednotlivé zhluky charakteristické, resp. čím sa odlišujú od ostatných zhlukov  </a:t>
            </a:r>
          </a:p>
          <a:p>
            <a:endParaRPr lang="sk-SK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Neformálna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definícia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- zhlukovanie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znamena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rozdelit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̌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danu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množinu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dátových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bodov na skupiny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obsahujúce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veľmi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podobné body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Vo všeobecnosti - zoskupovanie objektov do skupín (zhlukov) na základe ich spoločných vlastností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V ideálnom prípade - všetky objekty v rovnakom zhluku sú si čo najviac podobné a súčasne sa diametrálne líšia od objektov patriacich do iného zhluku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Jedná sa o nekontrolované učenie – nemáme cieľový atribút</a:t>
            </a:r>
          </a:p>
          <a:p>
            <a:pPr marL="0" indent="0">
              <a:buNone/>
            </a:pPr>
            <a:endParaRPr lang="sk-SK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2920" lvl="1" indent="0">
              <a:buNone/>
            </a:pPr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752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425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 err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Zhlukovacie</a:t>
            </a: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metódy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Zhrnutie</a:t>
            </a:r>
          </a:p>
          <a:p>
            <a:pPr>
              <a:lnSpc>
                <a:spcPct val="150000"/>
              </a:lnSpc>
            </a:pP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Metódy založené na výbere reprezentantov – obmedzujú síce tvar zhlukov, ale sú prispôsobiteľné premenlivej hustote zhlukov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Naopak,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aglomeratívne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metódy a metódy založené na hustote – lepšie sa prispôsobujú tvaru zhlukov ale majú problém s premenlivou hustotou zhlukov</a:t>
            </a:r>
            <a:endParaRPr lang="sk-SK" sz="19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78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Zhlukovanie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Príklad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</p:spPr>
        <p:txBody>
          <a:bodyPr/>
          <a:lstStyle/>
          <a:p>
            <a:fld id="{E07A91BD-2D30-4D1B-B388-0538F34CA7E2}" type="slidenum">
              <a:rPr lang="en-US" smtClean="0"/>
              <a:t>3</a:t>
            </a:fld>
            <a:endParaRPr lang="en-US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Ak by sme mali len dva atribúty, napr.: veľkosť úžitkovej plochy a požadovanú cenu, dáta vieme priamo zobraziť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CC7663-11A6-7947-8AC4-9A6CA29206D7}"/>
              </a:ext>
            </a:extLst>
          </p:cNvPr>
          <p:cNvCxnSpPr>
            <a:cxnSpLocks/>
          </p:cNvCxnSpPr>
          <p:nvPr/>
        </p:nvCxnSpPr>
        <p:spPr>
          <a:xfrm flipV="1">
            <a:off x="2925153" y="2997020"/>
            <a:ext cx="0" cy="391923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CBDDC0-340A-AF40-BEB3-EDEDAD84F9BD}"/>
              </a:ext>
            </a:extLst>
          </p:cNvPr>
          <p:cNvCxnSpPr>
            <a:cxnSpLocks/>
          </p:cNvCxnSpPr>
          <p:nvPr/>
        </p:nvCxnSpPr>
        <p:spPr>
          <a:xfrm flipV="1">
            <a:off x="2827520" y="6835886"/>
            <a:ext cx="4403359" cy="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92BA354-2C00-A54B-B2DA-2304D36FA68F}"/>
              </a:ext>
            </a:extLst>
          </p:cNvPr>
          <p:cNvSpPr txBox="1"/>
          <p:nvPr/>
        </p:nvSpPr>
        <p:spPr>
          <a:xfrm>
            <a:off x="1149027" y="3107715"/>
            <a:ext cx="1587894" cy="324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požadovaná cena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EA6A29-2EDA-7146-92E8-AA2E3E6E73FE}"/>
              </a:ext>
            </a:extLst>
          </p:cNvPr>
          <p:cNvSpPr txBox="1"/>
          <p:nvPr/>
        </p:nvSpPr>
        <p:spPr>
          <a:xfrm>
            <a:off x="5005626" y="6879575"/>
            <a:ext cx="2109573" cy="324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veľkosť úžitkovej plochy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454FF9-8B96-0342-B39A-087D6D5F8A9D}"/>
              </a:ext>
            </a:extLst>
          </p:cNvPr>
          <p:cNvSpPr>
            <a:spLocks noChangeAspect="1"/>
          </p:cNvSpPr>
          <p:nvPr/>
        </p:nvSpPr>
        <p:spPr>
          <a:xfrm>
            <a:off x="4548191" y="4705546"/>
            <a:ext cx="112402" cy="112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0DDD0F-F588-CC4D-B8C9-4051B045A838}"/>
              </a:ext>
            </a:extLst>
          </p:cNvPr>
          <p:cNvSpPr>
            <a:spLocks noChangeAspect="1"/>
          </p:cNvSpPr>
          <p:nvPr/>
        </p:nvSpPr>
        <p:spPr>
          <a:xfrm>
            <a:off x="4566930" y="5039709"/>
            <a:ext cx="112402" cy="112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B7CCC3-0B53-0E44-826E-A229A4264C2F}"/>
              </a:ext>
            </a:extLst>
          </p:cNvPr>
          <p:cNvSpPr>
            <a:spLocks noChangeAspect="1"/>
          </p:cNvSpPr>
          <p:nvPr/>
        </p:nvSpPr>
        <p:spPr>
          <a:xfrm>
            <a:off x="5017177" y="4926895"/>
            <a:ext cx="112402" cy="112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C73DCA2-3682-8542-BE39-83589C6B7EC2}"/>
              </a:ext>
            </a:extLst>
          </p:cNvPr>
          <p:cNvSpPr>
            <a:spLocks noChangeAspect="1"/>
          </p:cNvSpPr>
          <p:nvPr/>
        </p:nvSpPr>
        <p:spPr>
          <a:xfrm>
            <a:off x="5373085" y="5193800"/>
            <a:ext cx="112402" cy="112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438ABA-7E10-8245-B22C-53A43A9DBE39}"/>
              </a:ext>
            </a:extLst>
          </p:cNvPr>
          <p:cNvSpPr>
            <a:spLocks noChangeAspect="1"/>
          </p:cNvSpPr>
          <p:nvPr/>
        </p:nvSpPr>
        <p:spPr>
          <a:xfrm>
            <a:off x="5177751" y="5179151"/>
            <a:ext cx="112402" cy="112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8FADC4-CEE8-404F-806B-0E668734C4CC}"/>
              </a:ext>
            </a:extLst>
          </p:cNvPr>
          <p:cNvSpPr>
            <a:spLocks noChangeAspect="1"/>
          </p:cNvSpPr>
          <p:nvPr/>
        </p:nvSpPr>
        <p:spPr>
          <a:xfrm>
            <a:off x="5330455" y="4660517"/>
            <a:ext cx="112402" cy="112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A3DAE6-F0D1-F147-8452-27DD1BBC6636}"/>
              </a:ext>
            </a:extLst>
          </p:cNvPr>
          <p:cNvSpPr>
            <a:spLocks noChangeAspect="1"/>
          </p:cNvSpPr>
          <p:nvPr/>
        </p:nvSpPr>
        <p:spPr>
          <a:xfrm>
            <a:off x="5066624" y="5469930"/>
            <a:ext cx="112402" cy="112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E39EE4-7CC1-2E44-AFB8-421A38C98A1E}"/>
              </a:ext>
            </a:extLst>
          </p:cNvPr>
          <p:cNvSpPr>
            <a:spLocks noChangeAspect="1"/>
          </p:cNvSpPr>
          <p:nvPr/>
        </p:nvSpPr>
        <p:spPr>
          <a:xfrm>
            <a:off x="5032095" y="4375940"/>
            <a:ext cx="112402" cy="112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9869C92-B058-B447-83C5-B1E9DD754C81}"/>
              </a:ext>
            </a:extLst>
          </p:cNvPr>
          <p:cNvSpPr>
            <a:spLocks noChangeAspect="1"/>
          </p:cNvSpPr>
          <p:nvPr/>
        </p:nvSpPr>
        <p:spPr>
          <a:xfrm>
            <a:off x="5549244" y="3138674"/>
            <a:ext cx="112402" cy="112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9A2F322-BF4A-BD46-B447-0849596FFE10}"/>
              </a:ext>
            </a:extLst>
          </p:cNvPr>
          <p:cNvSpPr>
            <a:spLocks noChangeAspect="1"/>
          </p:cNvSpPr>
          <p:nvPr/>
        </p:nvSpPr>
        <p:spPr>
          <a:xfrm>
            <a:off x="6004212" y="3114275"/>
            <a:ext cx="112402" cy="112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6AD06C-EA02-6749-B5EA-08E72A6C1F70}"/>
              </a:ext>
            </a:extLst>
          </p:cNvPr>
          <p:cNvSpPr>
            <a:spLocks noChangeAspect="1"/>
          </p:cNvSpPr>
          <p:nvPr/>
        </p:nvSpPr>
        <p:spPr>
          <a:xfrm>
            <a:off x="5491029" y="3405310"/>
            <a:ext cx="112402" cy="112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A14994E-DCBB-8C4E-B2BF-12D204DF86F7}"/>
              </a:ext>
            </a:extLst>
          </p:cNvPr>
          <p:cNvSpPr>
            <a:spLocks noChangeAspect="1"/>
          </p:cNvSpPr>
          <p:nvPr/>
        </p:nvSpPr>
        <p:spPr>
          <a:xfrm>
            <a:off x="5562628" y="3766751"/>
            <a:ext cx="112402" cy="112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A98409D-C573-904E-8715-0B9AD987419F}"/>
              </a:ext>
            </a:extLst>
          </p:cNvPr>
          <p:cNvSpPr>
            <a:spLocks noChangeAspect="1"/>
          </p:cNvSpPr>
          <p:nvPr/>
        </p:nvSpPr>
        <p:spPr>
          <a:xfrm>
            <a:off x="5923924" y="3451177"/>
            <a:ext cx="112402" cy="112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1934678-E868-9E4E-B155-06B01D6A900D}"/>
              </a:ext>
            </a:extLst>
          </p:cNvPr>
          <p:cNvSpPr>
            <a:spLocks noChangeAspect="1"/>
          </p:cNvSpPr>
          <p:nvPr/>
        </p:nvSpPr>
        <p:spPr>
          <a:xfrm>
            <a:off x="5923924" y="3904958"/>
            <a:ext cx="112402" cy="112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5185C28-062F-0F47-9278-5D84862CDB8B}"/>
              </a:ext>
            </a:extLst>
          </p:cNvPr>
          <p:cNvSpPr>
            <a:spLocks noChangeAspect="1"/>
          </p:cNvSpPr>
          <p:nvPr/>
        </p:nvSpPr>
        <p:spPr>
          <a:xfrm>
            <a:off x="6332504" y="3699124"/>
            <a:ext cx="112402" cy="112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3DB01E5-D1A1-2E4D-9875-C12F81E00206}"/>
              </a:ext>
            </a:extLst>
          </p:cNvPr>
          <p:cNvSpPr>
            <a:spLocks noChangeAspect="1"/>
          </p:cNvSpPr>
          <p:nvPr/>
        </p:nvSpPr>
        <p:spPr>
          <a:xfrm>
            <a:off x="6493078" y="3138674"/>
            <a:ext cx="112402" cy="112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BE3F60-5892-4D4F-B6CA-B880B7CB7521}"/>
              </a:ext>
            </a:extLst>
          </p:cNvPr>
          <p:cNvSpPr>
            <a:spLocks noChangeAspect="1"/>
          </p:cNvSpPr>
          <p:nvPr/>
        </p:nvSpPr>
        <p:spPr>
          <a:xfrm>
            <a:off x="6805522" y="3662445"/>
            <a:ext cx="112402" cy="112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811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A9739B7-F674-EC4C-A52A-9E4EAE5D6B29}"/>
              </a:ext>
            </a:extLst>
          </p:cNvPr>
          <p:cNvSpPr/>
          <p:nvPr/>
        </p:nvSpPr>
        <p:spPr>
          <a:xfrm>
            <a:off x="5073378" y="2723177"/>
            <a:ext cx="2211807" cy="1609075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DF1C6F8-81A0-E249-A602-4A0AAE469B0B}"/>
              </a:ext>
            </a:extLst>
          </p:cNvPr>
          <p:cNvSpPr/>
          <p:nvPr/>
        </p:nvSpPr>
        <p:spPr>
          <a:xfrm>
            <a:off x="4243828" y="4027657"/>
            <a:ext cx="1659099" cy="1869433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Zhlukovanie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Príklad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</p:spPr>
        <p:txBody>
          <a:bodyPr/>
          <a:lstStyle/>
          <a:p>
            <a:fld id="{E07A91BD-2D30-4D1B-B388-0538F34CA7E2}" type="slidenum">
              <a:rPr lang="en-US" smtClean="0"/>
              <a:t>4</a:t>
            </a:fld>
            <a:endParaRPr lang="en-US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Zhlukovanie nám zaradí príklady do jednotlivých zhlukov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D2044-732D-C049-B1F5-D8C47DB16F3D}"/>
              </a:ext>
            </a:extLst>
          </p:cNvPr>
          <p:cNvSpPr txBox="1"/>
          <p:nvPr/>
        </p:nvSpPr>
        <p:spPr>
          <a:xfrm>
            <a:off x="4623131" y="5937687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Zhluk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68C0DA-10BF-7447-9110-90C9EECECA86}"/>
              </a:ext>
            </a:extLst>
          </p:cNvPr>
          <p:cNvSpPr txBox="1"/>
          <p:nvPr/>
        </p:nvSpPr>
        <p:spPr>
          <a:xfrm>
            <a:off x="5747912" y="2352529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Zhluk 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C88F37-84FF-0742-8D16-B1765114149E}"/>
              </a:ext>
            </a:extLst>
          </p:cNvPr>
          <p:cNvCxnSpPr>
            <a:cxnSpLocks/>
          </p:cNvCxnSpPr>
          <p:nvPr/>
        </p:nvCxnSpPr>
        <p:spPr>
          <a:xfrm flipV="1">
            <a:off x="2925153" y="2997020"/>
            <a:ext cx="0" cy="391923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27EB340-8945-9C42-A8DB-AA874189C5F4}"/>
              </a:ext>
            </a:extLst>
          </p:cNvPr>
          <p:cNvCxnSpPr>
            <a:cxnSpLocks/>
          </p:cNvCxnSpPr>
          <p:nvPr/>
        </p:nvCxnSpPr>
        <p:spPr>
          <a:xfrm flipV="1">
            <a:off x="2827520" y="6835886"/>
            <a:ext cx="4403359" cy="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1168845-7A93-2B4E-9C85-544C8FEA94B8}"/>
              </a:ext>
            </a:extLst>
          </p:cNvPr>
          <p:cNvSpPr txBox="1"/>
          <p:nvPr/>
        </p:nvSpPr>
        <p:spPr>
          <a:xfrm>
            <a:off x="1149027" y="3107715"/>
            <a:ext cx="1587894" cy="324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požadovaná cena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69ADEE-1EF0-5C47-947D-93CB457D18A5}"/>
              </a:ext>
            </a:extLst>
          </p:cNvPr>
          <p:cNvSpPr txBox="1"/>
          <p:nvPr/>
        </p:nvSpPr>
        <p:spPr>
          <a:xfrm>
            <a:off x="5005626" y="6879575"/>
            <a:ext cx="2109573" cy="324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veľkosť úžitkovej plochy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0668287-AD27-8546-AF10-02E93046B956}"/>
              </a:ext>
            </a:extLst>
          </p:cNvPr>
          <p:cNvSpPr>
            <a:spLocks noChangeAspect="1"/>
          </p:cNvSpPr>
          <p:nvPr/>
        </p:nvSpPr>
        <p:spPr>
          <a:xfrm>
            <a:off x="4548191" y="4705546"/>
            <a:ext cx="112402" cy="112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672CCC-AD6C-A644-A80E-225F1D86A50E}"/>
              </a:ext>
            </a:extLst>
          </p:cNvPr>
          <p:cNvSpPr>
            <a:spLocks noChangeAspect="1"/>
          </p:cNvSpPr>
          <p:nvPr/>
        </p:nvSpPr>
        <p:spPr>
          <a:xfrm>
            <a:off x="4566930" y="5039709"/>
            <a:ext cx="112402" cy="112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A628D17-D2F0-CA4B-8F2D-35A215BC0FEB}"/>
              </a:ext>
            </a:extLst>
          </p:cNvPr>
          <p:cNvSpPr>
            <a:spLocks noChangeAspect="1"/>
          </p:cNvSpPr>
          <p:nvPr/>
        </p:nvSpPr>
        <p:spPr>
          <a:xfrm>
            <a:off x="5017177" y="4926895"/>
            <a:ext cx="112402" cy="112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3B882B2-5086-BF4F-B3DF-460365316648}"/>
              </a:ext>
            </a:extLst>
          </p:cNvPr>
          <p:cNvSpPr>
            <a:spLocks noChangeAspect="1"/>
          </p:cNvSpPr>
          <p:nvPr/>
        </p:nvSpPr>
        <p:spPr>
          <a:xfrm>
            <a:off x="5373085" y="5193800"/>
            <a:ext cx="112402" cy="112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042FDB8-BFD9-B34B-A3E9-9E49D1B2645C}"/>
              </a:ext>
            </a:extLst>
          </p:cNvPr>
          <p:cNvSpPr>
            <a:spLocks noChangeAspect="1"/>
          </p:cNvSpPr>
          <p:nvPr/>
        </p:nvSpPr>
        <p:spPr>
          <a:xfrm>
            <a:off x="5177751" y="5179151"/>
            <a:ext cx="112402" cy="112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7EFEFD9-506F-5549-9B37-F2C47F0AFB26}"/>
              </a:ext>
            </a:extLst>
          </p:cNvPr>
          <p:cNvSpPr>
            <a:spLocks noChangeAspect="1"/>
          </p:cNvSpPr>
          <p:nvPr/>
        </p:nvSpPr>
        <p:spPr>
          <a:xfrm>
            <a:off x="5330455" y="4660517"/>
            <a:ext cx="112402" cy="112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D713E80-B17A-DB4C-BE4E-02FB3A18977B}"/>
              </a:ext>
            </a:extLst>
          </p:cNvPr>
          <p:cNvSpPr>
            <a:spLocks noChangeAspect="1"/>
          </p:cNvSpPr>
          <p:nvPr/>
        </p:nvSpPr>
        <p:spPr>
          <a:xfrm>
            <a:off x="5066624" y="5469930"/>
            <a:ext cx="112402" cy="112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7631B-AAEC-C34A-8179-62413456DD57}"/>
              </a:ext>
            </a:extLst>
          </p:cNvPr>
          <p:cNvSpPr>
            <a:spLocks noChangeAspect="1"/>
          </p:cNvSpPr>
          <p:nvPr/>
        </p:nvSpPr>
        <p:spPr>
          <a:xfrm>
            <a:off x="5032095" y="4375940"/>
            <a:ext cx="112402" cy="112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EAF52A-B554-F142-8C70-567226FD0AA7}"/>
              </a:ext>
            </a:extLst>
          </p:cNvPr>
          <p:cNvSpPr>
            <a:spLocks noChangeAspect="1"/>
          </p:cNvSpPr>
          <p:nvPr/>
        </p:nvSpPr>
        <p:spPr>
          <a:xfrm>
            <a:off x="5549244" y="3138674"/>
            <a:ext cx="112402" cy="112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AF45376-C86D-E24A-85C8-18ED4BF32D78}"/>
              </a:ext>
            </a:extLst>
          </p:cNvPr>
          <p:cNvSpPr>
            <a:spLocks noChangeAspect="1"/>
          </p:cNvSpPr>
          <p:nvPr/>
        </p:nvSpPr>
        <p:spPr>
          <a:xfrm>
            <a:off x="6004212" y="3114275"/>
            <a:ext cx="112402" cy="112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0E93C76-E05C-4B42-BA53-5C18D0BFE8DB}"/>
              </a:ext>
            </a:extLst>
          </p:cNvPr>
          <p:cNvSpPr>
            <a:spLocks noChangeAspect="1"/>
          </p:cNvSpPr>
          <p:nvPr/>
        </p:nvSpPr>
        <p:spPr>
          <a:xfrm>
            <a:off x="5491029" y="3405310"/>
            <a:ext cx="112402" cy="112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10A057C-F0BA-F548-A7F9-453451D0E53A}"/>
              </a:ext>
            </a:extLst>
          </p:cNvPr>
          <p:cNvSpPr>
            <a:spLocks noChangeAspect="1"/>
          </p:cNvSpPr>
          <p:nvPr/>
        </p:nvSpPr>
        <p:spPr>
          <a:xfrm>
            <a:off x="5562628" y="3766751"/>
            <a:ext cx="112402" cy="112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4C698E3-EAB2-7D4D-A0FC-08E6E7E302BA}"/>
              </a:ext>
            </a:extLst>
          </p:cNvPr>
          <p:cNvSpPr>
            <a:spLocks noChangeAspect="1"/>
          </p:cNvSpPr>
          <p:nvPr/>
        </p:nvSpPr>
        <p:spPr>
          <a:xfrm>
            <a:off x="5923924" y="3451177"/>
            <a:ext cx="112402" cy="112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B162B90-9251-104C-9FFB-69918214370C}"/>
              </a:ext>
            </a:extLst>
          </p:cNvPr>
          <p:cNvSpPr>
            <a:spLocks noChangeAspect="1"/>
          </p:cNvSpPr>
          <p:nvPr/>
        </p:nvSpPr>
        <p:spPr>
          <a:xfrm>
            <a:off x="5923924" y="3904958"/>
            <a:ext cx="112402" cy="112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3BB2797-33E1-3B41-A52D-CE04F80837E7}"/>
              </a:ext>
            </a:extLst>
          </p:cNvPr>
          <p:cNvSpPr>
            <a:spLocks noChangeAspect="1"/>
          </p:cNvSpPr>
          <p:nvPr/>
        </p:nvSpPr>
        <p:spPr>
          <a:xfrm>
            <a:off x="6332504" y="3699124"/>
            <a:ext cx="112402" cy="112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44773BC-31E2-A440-B70F-93E6337FA7E0}"/>
              </a:ext>
            </a:extLst>
          </p:cNvPr>
          <p:cNvSpPr>
            <a:spLocks noChangeAspect="1"/>
          </p:cNvSpPr>
          <p:nvPr/>
        </p:nvSpPr>
        <p:spPr>
          <a:xfrm>
            <a:off x="6493078" y="3138674"/>
            <a:ext cx="112402" cy="112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8318254-983F-D141-B97E-DD30D0964C2E}"/>
              </a:ext>
            </a:extLst>
          </p:cNvPr>
          <p:cNvSpPr>
            <a:spLocks noChangeAspect="1"/>
          </p:cNvSpPr>
          <p:nvPr/>
        </p:nvSpPr>
        <p:spPr>
          <a:xfrm>
            <a:off x="6805522" y="3662445"/>
            <a:ext cx="112402" cy="112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999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3" name="Tabuľka 2">
            <a:extLst>
              <a:ext uri="{FF2B5EF4-FFF2-40B4-BE49-F238E27FC236}">
                <a16:creationId xmlns:a16="http://schemas.microsoft.com/office/drawing/2014/main" id="{9CF5D85F-F232-40AE-9C45-FE87C404B26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0260" y="3198075"/>
          <a:ext cx="4237999" cy="25166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45375">
                  <a:extLst>
                    <a:ext uri="{9D8B030D-6E8A-4147-A177-3AD203B41FA5}">
                      <a16:colId xmlns:a16="http://schemas.microsoft.com/office/drawing/2014/main" val="2101485290"/>
                    </a:ext>
                  </a:extLst>
                </a:gridCol>
                <a:gridCol w="1025236">
                  <a:extLst>
                    <a:ext uri="{9D8B030D-6E8A-4147-A177-3AD203B41FA5}">
                      <a16:colId xmlns:a16="http://schemas.microsoft.com/office/drawing/2014/main" val="1202467465"/>
                    </a:ext>
                  </a:extLst>
                </a:gridCol>
                <a:gridCol w="1420783">
                  <a:extLst>
                    <a:ext uri="{9D8B030D-6E8A-4147-A177-3AD203B41FA5}">
                      <a16:colId xmlns:a16="http://schemas.microsoft.com/office/drawing/2014/main" val="1714836067"/>
                    </a:ext>
                  </a:extLst>
                </a:gridCol>
                <a:gridCol w="1046605">
                  <a:extLst>
                    <a:ext uri="{9D8B030D-6E8A-4147-A177-3AD203B41FA5}">
                      <a16:colId xmlns:a16="http://schemas.microsoft.com/office/drawing/2014/main" val="154449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sz="1800" dirty="0"/>
                        <a:t>Počet izieb</a:t>
                      </a:r>
                    </a:p>
                  </a:txBody>
                  <a:tcPr>
                    <a:lnL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800" dirty="0"/>
                        <a:t>Úžitková plocha</a:t>
                      </a:r>
                    </a:p>
                  </a:txBody>
                  <a:tcPr>
                    <a:lnL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800" dirty="0"/>
                        <a:t>Požadovaná cena</a:t>
                      </a:r>
                    </a:p>
                  </a:txBody>
                  <a:tcPr>
                    <a:lnL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k-SK" sz="1800" dirty="0"/>
                        <a:t>Typ</a:t>
                      </a:r>
                    </a:p>
                  </a:txBody>
                  <a:tcPr>
                    <a:lnL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20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800" dirty="0"/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800" dirty="0"/>
                        <a:t>70 000</a:t>
                      </a:r>
                    </a:p>
                  </a:txBody>
                  <a:tcPr>
                    <a:lnL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800" dirty="0"/>
                        <a:t>Byt</a:t>
                      </a:r>
                    </a:p>
                  </a:txBody>
                  <a:tcPr>
                    <a:lnL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8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800" dirty="0"/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800" dirty="0"/>
                        <a:t>142 000</a:t>
                      </a:r>
                    </a:p>
                  </a:txBody>
                  <a:tcPr>
                    <a:lnL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800" dirty="0" err="1"/>
                        <a:t>Rad.dom</a:t>
                      </a:r>
                      <a:endParaRPr lang="sk-SK" sz="1800" dirty="0"/>
                    </a:p>
                  </a:txBody>
                  <a:tcPr>
                    <a:lnL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82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800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800" dirty="0"/>
                        <a:t>64 000</a:t>
                      </a:r>
                    </a:p>
                  </a:txBody>
                  <a:tcPr>
                    <a:lnL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800" dirty="0"/>
                        <a:t>Byt</a:t>
                      </a:r>
                    </a:p>
                  </a:txBody>
                  <a:tcPr>
                    <a:lnL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53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800" dirty="0"/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800" dirty="0"/>
                        <a:t>190 000 </a:t>
                      </a:r>
                    </a:p>
                  </a:txBody>
                  <a:tcPr>
                    <a:lnL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800" dirty="0"/>
                        <a:t>Dom</a:t>
                      </a:r>
                    </a:p>
                  </a:txBody>
                  <a:tcPr>
                    <a:lnL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5012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sk-SK" dirty="0"/>
                        <a:t>. . .</a:t>
                      </a:r>
                    </a:p>
                  </a:txBody>
                  <a:tcPr>
                    <a:lnL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455407"/>
                  </a:ext>
                </a:extLst>
              </a:tr>
            </a:tbl>
          </a:graphicData>
        </a:graphic>
      </p:graphicFrame>
      <p:sp>
        <p:nvSpPr>
          <p:cNvPr id="6" name="CasellaDiTesto 15">
            <a:extLst>
              <a:ext uri="{FF2B5EF4-FFF2-40B4-BE49-F238E27FC236}">
                <a16:creationId xmlns:a16="http://schemas.microsoft.com/office/drawing/2014/main" id="{DD65F914-3429-A34E-80DD-BE8820F45FBD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Zhlukovanie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Príklad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33119A-FE7A-E943-8E5D-BDD4D4FE1F42}"/>
              </a:ext>
            </a:extLst>
          </p:cNvPr>
          <p:cNvSpPr txBox="1"/>
          <p:nvPr/>
        </p:nvSpPr>
        <p:spPr>
          <a:xfrm>
            <a:off x="2349770" y="2702458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Vstupné dáta</a:t>
            </a:r>
          </a:p>
        </p:txBody>
      </p:sp>
      <p:pic>
        <p:nvPicPr>
          <p:cNvPr id="16" name="Graphic 15" descr="Gears">
            <a:extLst>
              <a:ext uri="{FF2B5EF4-FFF2-40B4-BE49-F238E27FC236}">
                <a16:creationId xmlns:a16="http://schemas.microsoft.com/office/drawing/2014/main" id="{6D0989A5-3325-B441-8E04-2C3F725C4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3106" y="3999191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7499EBB-833F-1547-BFEA-048333936B4B}"/>
              </a:ext>
            </a:extLst>
          </p:cNvPr>
          <p:cNvSpPr txBox="1"/>
          <p:nvPr/>
        </p:nvSpPr>
        <p:spPr>
          <a:xfrm>
            <a:off x="5400015" y="4770719"/>
            <a:ext cx="236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Algoritmus zhlukovania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9B2F83-BCB2-394E-BC2F-4400540D0809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>
            <a:off x="5178259" y="4456391"/>
            <a:ext cx="944847" cy="0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96C8735-CD3C-6D44-A00C-0B3852149EE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67541" y="3220427"/>
          <a:ext cx="1046605" cy="2494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46605">
                  <a:extLst>
                    <a:ext uri="{9D8B030D-6E8A-4147-A177-3AD203B41FA5}">
                      <a16:colId xmlns:a16="http://schemas.microsoft.com/office/drawing/2014/main" val="3509828049"/>
                    </a:ext>
                  </a:extLst>
                </a:gridCol>
              </a:tblGrid>
              <a:tr h="188741">
                <a:tc>
                  <a:txBody>
                    <a:bodyPr/>
                    <a:lstStyle/>
                    <a:p>
                      <a:r>
                        <a:rPr lang="sk-SK" sz="1800" dirty="0"/>
                        <a:t>Zhluk</a:t>
                      </a:r>
                    </a:p>
                    <a:p>
                      <a:endParaRPr lang="sk-SK" sz="1800" dirty="0"/>
                    </a:p>
                  </a:txBody>
                  <a:tcPr>
                    <a:lnL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76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800" dirty="0"/>
                        <a:t>zhluk1</a:t>
                      </a:r>
                    </a:p>
                  </a:txBody>
                  <a:tcPr>
                    <a:lnL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29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800" dirty="0"/>
                        <a:t>zhluk2</a:t>
                      </a:r>
                    </a:p>
                  </a:txBody>
                  <a:tcPr>
                    <a:lnL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6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800" dirty="0"/>
                        <a:t>zhluk1</a:t>
                      </a:r>
                    </a:p>
                  </a:txBody>
                  <a:tcPr>
                    <a:lnL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2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800" dirty="0"/>
                        <a:t>zhluk2</a:t>
                      </a:r>
                    </a:p>
                  </a:txBody>
                  <a:tcPr>
                    <a:lnL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961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800" dirty="0"/>
                        <a:t>. . .</a:t>
                      </a:r>
                    </a:p>
                  </a:txBody>
                  <a:tcPr>
                    <a:lnL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37349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71EF9C-2589-DF4B-AC60-F799F9C4854D}"/>
              </a:ext>
            </a:extLst>
          </p:cNvPr>
          <p:cNvCxnSpPr>
            <a:cxnSpLocks/>
          </p:cNvCxnSpPr>
          <p:nvPr/>
        </p:nvCxnSpPr>
        <p:spPr>
          <a:xfrm>
            <a:off x="6922694" y="4456391"/>
            <a:ext cx="944847" cy="0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71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Zhlukovanie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Aplikácie zhlukovania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Zhlukovanie je možné využiť pre rôznu skupinu úloh:</a:t>
            </a:r>
          </a:p>
          <a:p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Sumarizácia dát 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– zhlukovanie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býva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prvým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krokom v procese pri snahe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získat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̌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súhrnny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́ popis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dát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sk-SK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Segmentácia</a:t>
            </a:r>
            <a:r>
              <a:rPr lang="sk-SK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zákazníkov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analýza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spoločného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správania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skupín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podobných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zákazníkov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Príkladom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takejto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aplikácie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je aj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kolaboratívne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filtrovanie,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ktore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́ sa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snaži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nájst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̌ preferencie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podobných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skupín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zákazníkov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cieľom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odporúčat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̌ im vhodné produkty </a:t>
            </a:r>
          </a:p>
          <a:p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Vzťah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k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iným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typom dolovania v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dátach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– zhlukovanie sa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často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používa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ako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prípravny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́ krok pri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riešeni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ďalších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úloh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 dolovania v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dátach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, ako napr.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klasifikácia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, alebo </a:t>
            </a:r>
            <a:r>
              <a:rPr lang="sk-SK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detekcia </a:t>
            </a:r>
            <a:r>
              <a:rPr lang="sk-SK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anomálii</a:t>
            </a:r>
            <a:r>
              <a:rPr lang="sk-SK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2920" lvl="1" indent="0">
              <a:buNone/>
            </a:pPr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45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Zhlukovanie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Algoritmy zhlukovanie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Rôzne druhy algoritmov zhlukovania, dajú sa rozdeliť do niekoľkých skupín:</a:t>
            </a:r>
          </a:p>
          <a:p>
            <a:r>
              <a:rPr lang="sk-SK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- Stredové metódy 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– metódy výberu „reprezentantov“ zhlukov</a:t>
            </a:r>
          </a:p>
          <a:p>
            <a:r>
              <a:rPr lang="sk-SK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Hierarchické metódy 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– metódy umožňujúce vytvárať taxonómiu – viacúrovňovú hierarchiu zhlukov</a:t>
            </a:r>
          </a:p>
          <a:p>
            <a:r>
              <a:rPr lang="sk-SK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Metódy založené na hustote a mriežke 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– vhodné pre objavovanie zhlukov rôznych „tvarov“</a:t>
            </a:r>
          </a:p>
          <a:p>
            <a:r>
              <a:rPr lang="sk-SK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Metódy založené na modeloch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– napr.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Samoorganizujúce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sa mapy</a:t>
            </a:r>
            <a:endParaRPr lang="sk-SK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2920" lvl="1" indent="0">
              <a:buNone/>
            </a:pPr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72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Zhlukovanie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K-Stredové metódy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Ide o najjednoduchší typ 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zhlukovacích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algoritmov, vychádzajú priamo zo vzdialenosti (resp. podobnosti) dátových bodov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Vytvorené zhluky sú rozdelením bodov do skupín, ktoré netvoria hierarchiu a každá skupina je definovaná svojim reprezentantom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Reprezentanti jednotlivých zhlukov môžu byť tvorení buď pomocou vhodnej funkcie z dátových bodov zhluku (napr. priemer alebo medián), alebo môžu byť vybraní z existujúcich dátových bodov zhluku („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medoid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“)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Keď už sú vybraní reprezentanti zhlukov, pridelenie dátových bodov je jednoduché - k ich najbližšiemu reprezentantovi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Typicky sa predpokladá, že počet zhlukov k určí́ používateľ</a:t>
            </a:r>
          </a:p>
          <a:p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Algoritmy: k-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, k-</a:t>
            </a:r>
            <a:r>
              <a:rPr lang="sk-SK" sz="2400" dirty="0" err="1">
                <a:latin typeface="Arial" panose="020B0604020202020204" pitchFamily="34" charset="0"/>
                <a:cs typeface="Arial" panose="020B0604020202020204" pitchFamily="34" charset="0"/>
              </a:rPr>
              <a:t>Medoids</a:t>
            </a:r>
            <a:r>
              <a:rPr lang="sk-SK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2920" lvl="1" indent="0">
              <a:buNone/>
            </a:pPr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38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Zhlukovanie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K-Stredové metódy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D6A49B1E-4B6A-DF4F-BC51-E25AF5188133}"/>
              </a:ext>
            </a:extLst>
          </p:cNvPr>
          <p:cNvGrpSpPr/>
          <p:nvPr/>
        </p:nvGrpSpPr>
        <p:grpSpPr>
          <a:xfrm>
            <a:off x="1930480" y="2135824"/>
            <a:ext cx="6197440" cy="4784047"/>
            <a:chOff x="5049360" y="2135824"/>
            <a:chExt cx="4114800" cy="3500755"/>
          </a:xfrm>
        </p:grpSpPr>
        <p:grpSp>
          <p:nvGrpSpPr>
            <p:cNvPr id="27" name="Skupina 26">
              <a:extLst>
                <a:ext uri="{FF2B5EF4-FFF2-40B4-BE49-F238E27FC236}">
                  <a16:creationId xmlns:a16="http://schemas.microsoft.com/office/drawing/2014/main" id="{5A372B1F-54C7-294F-99F6-46B4DEF19828}"/>
                </a:ext>
              </a:extLst>
            </p:cNvPr>
            <p:cNvGrpSpPr/>
            <p:nvPr/>
          </p:nvGrpSpPr>
          <p:grpSpPr>
            <a:xfrm>
              <a:off x="5049360" y="2135824"/>
              <a:ext cx="4114800" cy="3500755"/>
              <a:chOff x="5597611" y="2835877"/>
              <a:chExt cx="3089189" cy="2737020"/>
            </a:xfrm>
          </p:grpSpPr>
          <p:cxnSp>
            <p:nvCxnSpPr>
              <p:cNvPr id="48" name="Straight Arrow Connector 5">
                <a:extLst>
                  <a:ext uri="{FF2B5EF4-FFF2-40B4-BE49-F238E27FC236}">
                    <a16:creationId xmlns:a16="http://schemas.microsoft.com/office/drawing/2014/main" id="{A829C79A-D889-704F-91BA-11DB937B32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97611" y="2835877"/>
                <a:ext cx="0" cy="273702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6">
                <a:extLst>
                  <a:ext uri="{FF2B5EF4-FFF2-40B4-BE49-F238E27FC236}">
                    <a16:creationId xmlns:a16="http://schemas.microsoft.com/office/drawing/2014/main" id="{F4A2F8D5-6774-FA4F-9D86-7436D1B51B4B}"/>
                  </a:ext>
                </a:extLst>
              </p:cNvPr>
              <p:cNvCxnSpPr/>
              <p:nvPr/>
            </p:nvCxnSpPr>
            <p:spPr>
              <a:xfrm flipV="1">
                <a:off x="5597611" y="5560541"/>
                <a:ext cx="3089189" cy="12356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11">
                <a:extLst>
                  <a:ext uri="{FF2B5EF4-FFF2-40B4-BE49-F238E27FC236}">
                    <a16:creationId xmlns:a16="http://schemas.microsoft.com/office/drawing/2014/main" id="{DE4CEB82-5D1E-4946-ADDD-08BD6266B323}"/>
                  </a:ext>
                </a:extLst>
              </p:cNvPr>
              <p:cNvSpPr/>
              <p:nvPr/>
            </p:nvSpPr>
            <p:spPr>
              <a:xfrm>
                <a:off x="6019800" y="3509319"/>
                <a:ext cx="109151" cy="123567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51" name="Oval 12">
                <a:extLst>
                  <a:ext uri="{FF2B5EF4-FFF2-40B4-BE49-F238E27FC236}">
                    <a16:creationId xmlns:a16="http://schemas.microsoft.com/office/drawing/2014/main" id="{15B2E828-C865-CF45-B19F-F8062506D4B9}"/>
                  </a:ext>
                </a:extLst>
              </p:cNvPr>
              <p:cNvSpPr/>
              <p:nvPr/>
            </p:nvSpPr>
            <p:spPr>
              <a:xfrm>
                <a:off x="6131011" y="3373761"/>
                <a:ext cx="109151" cy="123567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13">
                <a:extLst>
                  <a:ext uri="{FF2B5EF4-FFF2-40B4-BE49-F238E27FC236}">
                    <a16:creationId xmlns:a16="http://schemas.microsoft.com/office/drawing/2014/main" id="{E01E50C9-0233-0141-9750-CBF49439EBD6}"/>
                  </a:ext>
                </a:extLst>
              </p:cNvPr>
              <p:cNvSpPr/>
              <p:nvPr/>
            </p:nvSpPr>
            <p:spPr>
              <a:xfrm>
                <a:off x="6415671" y="3366230"/>
                <a:ext cx="109151" cy="123567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14">
                <a:extLst>
                  <a:ext uri="{FF2B5EF4-FFF2-40B4-BE49-F238E27FC236}">
                    <a16:creationId xmlns:a16="http://schemas.microsoft.com/office/drawing/2014/main" id="{897513E0-6C01-B44A-86C8-8B15FE109CF7}"/>
                  </a:ext>
                </a:extLst>
              </p:cNvPr>
              <p:cNvSpPr/>
              <p:nvPr/>
            </p:nvSpPr>
            <p:spPr>
              <a:xfrm>
                <a:off x="6185586" y="3739614"/>
                <a:ext cx="109151" cy="123567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15">
                <a:extLst>
                  <a:ext uri="{FF2B5EF4-FFF2-40B4-BE49-F238E27FC236}">
                    <a16:creationId xmlns:a16="http://schemas.microsoft.com/office/drawing/2014/main" id="{E8619FA8-540E-6B45-92EA-BAD037E6D6FB}"/>
                  </a:ext>
                </a:extLst>
              </p:cNvPr>
              <p:cNvSpPr/>
              <p:nvPr/>
            </p:nvSpPr>
            <p:spPr>
              <a:xfrm>
                <a:off x="6422423" y="3739614"/>
                <a:ext cx="109151" cy="123567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Oval 20">
                <a:extLst>
                  <a:ext uri="{FF2B5EF4-FFF2-40B4-BE49-F238E27FC236}">
                    <a16:creationId xmlns:a16="http://schemas.microsoft.com/office/drawing/2014/main" id="{315B7232-E19F-7242-B479-108254EE7F6B}"/>
                  </a:ext>
                </a:extLst>
              </p:cNvPr>
              <p:cNvSpPr/>
              <p:nvPr/>
            </p:nvSpPr>
            <p:spPr>
              <a:xfrm>
                <a:off x="7527324" y="3677830"/>
                <a:ext cx="109151" cy="12356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21">
                <a:extLst>
                  <a:ext uri="{FF2B5EF4-FFF2-40B4-BE49-F238E27FC236}">
                    <a16:creationId xmlns:a16="http://schemas.microsoft.com/office/drawing/2014/main" id="{4215AB85-2716-8D45-9042-2212851A9B97}"/>
                  </a:ext>
                </a:extLst>
              </p:cNvPr>
              <p:cNvSpPr/>
              <p:nvPr/>
            </p:nvSpPr>
            <p:spPr>
              <a:xfrm>
                <a:off x="7777548" y="3435544"/>
                <a:ext cx="109151" cy="12356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22">
                <a:extLst>
                  <a:ext uri="{FF2B5EF4-FFF2-40B4-BE49-F238E27FC236}">
                    <a16:creationId xmlns:a16="http://schemas.microsoft.com/office/drawing/2014/main" id="{E3A67D08-B88B-2341-B260-72E0D45796B0}"/>
                  </a:ext>
                </a:extLst>
              </p:cNvPr>
              <p:cNvSpPr/>
              <p:nvPr/>
            </p:nvSpPr>
            <p:spPr>
              <a:xfrm>
                <a:off x="8044361" y="3549335"/>
                <a:ext cx="109151" cy="12356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Oval 23">
                <a:extLst>
                  <a:ext uri="{FF2B5EF4-FFF2-40B4-BE49-F238E27FC236}">
                    <a16:creationId xmlns:a16="http://schemas.microsoft.com/office/drawing/2014/main" id="{44483091-0924-CE4A-AAA9-CD166190E2A5}"/>
                  </a:ext>
                </a:extLst>
              </p:cNvPr>
              <p:cNvSpPr/>
              <p:nvPr/>
            </p:nvSpPr>
            <p:spPr>
              <a:xfrm>
                <a:off x="7832123" y="3940775"/>
                <a:ext cx="109151" cy="12356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24">
                <a:extLst>
                  <a:ext uri="{FF2B5EF4-FFF2-40B4-BE49-F238E27FC236}">
                    <a16:creationId xmlns:a16="http://schemas.microsoft.com/office/drawing/2014/main" id="{83980DA1-FBCE-F247-8C36-11BFB990A856}"/>
                  </a:ext>
                </a:extLst>
              </p:cNvPr>
              <p:cNvSpPr/>
              <p:nvPr/>
            </p:nvSpPr>
            <p:spPr>
              <a:xfrm>
                <a:off x="6439928" y="4811861"/>
                <a:ext cx="109151" cy="123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25">
                <a:extLst>
                  <a:ext uri="{FF2B5EF4-FFF2-40B4-BE49-F238E27FC236}">
                    <a16:creationId xmlns:a16="http://schemas.microsoft.com/office/drawing/2014/main" id="{E330562F-B4DC-344E-9AF2-3821B264F3F9}"/>
                  </a:ext>
                </a:extLst>
              </p:cNvPr>
              <p:cNvSpPr/>
              <p:nvPr/>
            </p:nvSpPr>
            <p:spPr>
              <a:xfrm>
                <a:off x="6546505" y="5129143"/>
                <a:ext cx="109151" cy="123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26">
                <a:extLst>
                  <a:ext uri="{FF2B5EF4-FFF2-40B4-BE49-F238E27FC236}">
                    <a16:creationId xmlns:a16="http://schemas.microsoft.com/office/drawing/2014/main" id="{210C0987-2621-5946-BB6C-A1B443CBD4EF}"/>
                  </a:ext>
                </a:extLst>
              </p:cNvPr>
              <p:cNvSpPr/>
              <p:nvPr/>
            </p:nvSpPr>
            <p:spPr>
              <a:xfrm>
                <a:off x="6736490" y="4727116"/>
                <a:ext cx="109151" cy="123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Oval 27">
                <a:extLst>
                  <a:ext uri="{FF2B5EF4-FFF2-40B4-BE49-F238E27FC236}">
                    <a16:creationId xmlns:a16="http://schemas.microsoft.com/office/drawing/2014/main" id="{1F98557D-71D3-0241-AEB8-35C15AC551BE}"/>
                  </a:ext>
                </a:extLst>
              </p:cNvPr>
              <p:cNvSpPr/>
              <p:nvPr/>
            </p:nvSpPr>
            <p:spPr>
              <a:xfrm>
                <a:off x="7033053" y="4765939"/>
                <a:ext cx="109151" cy="123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Oval 28">
                <a:extLst>
                  <a:ext uri="{FF2B5EF4-FFF2-40B4-BE49-F238E27FC236}">
                    <a16:creationId xmlns:a16="http://schemas.microsoft.com/office/drawing/2014/main" id="{073C34E2-7927-3448-93A1-1F172BC69D8C}"/>
                  </a:ext>
                </a:extLst>
              </p:cNvPr>
              <p:cNvSpPr/>
              <p:nvPr/>
            </p:nvSpPr>
            <p:spPr>
              <a:xfrm>
                <a:off x="6800333" y="5101456"/>
                <a:ext cx="109151" cy="12356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Oval 25">
              <a:extLst>
                <a:ext uri="{FF2B5EF4-FFF2-40B4-BE49-F238E27FC236}">
                  <a16:creationId xmlns:a16="http://schemas.microsoft.com/office/drawing/2014/main" id="{A612E359-DB8D-B54E-AA5F-5A036E981FCD}"/>
                </a:ext>
              </a:extLst>
            </p:cNvPr>
            <p:cNvSpPr/>
            <p:nvPr/>
          </p:nvSpPr>
          <p:spPr>
            <a:xfrm>
              <a:off x="6427609" y="4806249"/>
              <a:ext cx="145389" cy="15804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5">
              <a:extLst>
                <a:ext uri="{FF2B5EF4-FFF2-40B4-BE49-F238E27FC236}">
                  <a16:creationId xmlns:a16="http://schemas.microsoft.com/office/drawing/2014/main" id="{549F420A-7A3B-2942-9A7A-AE49A7A007FA}"/>
                </a:ext>
              </a:extLst>
            </p:cNvPr>
            <p:cNvSpPr/>
            <p:nvPr/>
          </p:nvSpPr>
          <p:spPr>
            <a:xfrm>
              <a:off x="7050359" y="4954564"/>
              <a:ext cx="145389" cy="15804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5">
              <a:extLst>
                <a:ext uri="{FF2B5EF4-FFF2-40B4-BE49-F238E27FC236}">
                  <a16:creationId xmlns:a16="http://schemas.microsoft.com/office/drawing/2014/main" id="{DAB3511D-EB7E-C54C-A85D-CF7F0B2D4F35}"/>
                </a:ext>
              </a:extLst>
            </p:cNvPr>
            <p:cNvSpPr/>
            <p:nvPr/>
          </p:nvSpPr>
          <p:spPr>
            <a:xfrm>
              <a:off x="6618087" y="5373800"/>
              <a:ext cx="145389" cy="15804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25">
              <a:extLst>
                <a:ext uri="{FF2B5EF4-FFF2-40B4-BE49-F238E27FC236}">
                  <a16:creationId xmlns:a16="http://schemas.microsoft.com/office/drawing/2014/main" id="{547C5043-7C7C-1C49-8013-12F06DB0B52F}"/>
                </a:ext>
              </a:extLst>
            </p:cNvPr>
            <p:cNvSpPr/>
            <p:nvPr/>
          </p:nvSpPr>
          <p:spPr>
            <a:xfrm>
              <a:off x="5998849" y="5060303"/>
              <a:ext cx="145389" cy="15804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25">
              <a:extLst>
                <a:ext uri="{FF2B5EF4-FFF2-40B4-BE49-F238E27FC236}">
                  <a16:creationId xmlns:a16="http://schemas.microsoft.com/office/drawing/2014/main" id="{4434A62A-2F7A-0B4C-88E7-AAE4FCCE73A1}"/>
                </a:ext>
              </a:extLst>
            </p:cNvPr>
            <p:cNvSpPr/>
            <p:nvPr/>
          </p:nvSpPr>
          <p:spPr>
            <a:xfrm>
              <a:off x="6711214" y="4784458"/>
              <a:ext cx="145389" cy="158047"/>
            </a:xfrm>
            <a:prstGeom prst="ellipse">
              <a:avLst/>
            </a:prstGeom>
            <a:solidFill>
              <a:srgbClr val="00B050"/>
            </a:solidFill>
            <a:ln w="412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21">
              <a:extLst>
                <a:ext uri="{FF2B5EF4-FFF2-40B4-BE49-F238E27FC236}">
                  <a16:creationId xmlns:a16="http://schemas.microsoft.com/office/drawing/2014/main" id="{37EC6B75-CC75-6B4A-B4EF-73FF4F2BBB65}"/>
                </a:ext>
              </a:extLst>
            </p:cNvPr>
            <p:cNvSpPr/>
            <p:nvPr/>
          </p:nvSpPr>
          <p:spPr>
            <a:xfrm>
              <a:off x="8025729" y="3186014"/>
              <a:ext cx="145389" cy="158047"/>
            </a:xfrm>
            <a:prstGeom prst="ellipse">
              <a:avLst/>
            </a:prstGeom>
            <a:solidFill>
              <a:srgbClr val="FFC000"/>
            </a:solidFill>
            <a:ln w="412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21">
              <a:extLst>
                <a:ext uri="{FF2B5EF4-FFF2-40B4-BE49-F238E27FC236}">
                  <a16:creationId xmlns:a16="http://schemas.microsoft.com/office/drawing/2014/main" id="{A2B86609-C4A2-A14D-A273-B8B8CEED68D3}"/>
                </a:ext>
              </a:extLst>
            </p:cNvPr>
            <p:cNvSpPr/>
            <p:nvPr/>
          </p:nvSpPr>
          <p:spPr>
            <a:xfrm>
              <a:off x="8207036" y="3420981"/>
              <a:ext cx="145389" cy="1580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21">
              <a:extLst>
                <a:ext uri="{FF2B5EF4-FFF2-40B4-BE49-F238E27FC236}">
                  <a16:creationId xmlns:a16="http://schemas.microsoft.com/office/drawing/2014/main" id="{0540161B-8A25-DA45-B3CB-CC10C3E4C31D}"/>
                </a:ext>
              </a:extLst>
            </p:cNvPr>
            <p:cNvSpPr/>
            <p:nvPr/>
          </p:nvSpPr>
          <p:spPr>
            <a:xfrm>
              <a:off x="7692432" y="3520476"/>
              <a:ext cx="145389" cy="1580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21">
              <a:extLst>
                <a:ext uri="{FF2B5EF4-FFF2-40B4-BE49-F238E27FC236}">
                  <a16:creationId xmlns:a16="http://schemas.microsoft.com/office/drawing/2014/main" id="{FC9A1F20-B58B-A641-BD48-06DA40D80159}"/>
                </a:ext>
              </a:extLst>
            </p:cNvPr>
            <p:cNvSpPr/>
            <p:nvPr/>
          </p:nvSpPr>
          <p:spPr>
            <a:xfrm>
              <a:off x="7677346" y="3041681"/>
              <a:ext cx="145389" cy="1580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21">
              <a:extLst>
                <a:ext uri="{FF2B5EF4-FFF2-40B4-BE49-F238E27FC236}">
                  <a16:creationId xmlns:a16="http://schemas.microsoft.com/office/drawing/2014/main" id="{3DFE94B8-FF45-5248-84C8-0F8FF3BDC7DA}"/>
                </a:ext>
              </a:extLst>
            </p:cNvPr>
            <p:cNvSpPr/>
            <p:nvPr/>
          </p:nvSpPr>
          <p:spPr>
            <a:xfrm>
              <a:off x="8207036" y="2893190"/>
              <a:ext cx="145389" cy="1580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21">
              <a:extLst>
                <a:ext uri="{FF2B5EF4-FFF2-40B4-BE49-F238E27FC236}">
                  <a16:creationId xmlns:a16="http://schemas.microsoft.com/office/drawing/2014/main" id="{C3E4B336-05B5-2E40-9453-8521886FB4D8}"/>
                </a:ext>
              </a:extLst>
            </p:cNvPr>
            <p:cNvSpPr/>
            <p:nvPr/>
          </p:nvSpPr>
          <p:spPr>
            <a:xfrm>
              <a:off x="7819773" y="3348749"/>
              <a:ext cx="145389" cy="1580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21">
              <a:extLst>
                <a:ext uri="{FF2B5EF4-FFF2-40B4-BE49-F238E27FC236}">
                  <a16:creationId xmlns:a16="http://schemas.microsoft.com/office/drawing/2014/main" id="{A4CF4B67-7927-A547-A13C-9BBDA7B45687}"/>
                </a:ext>
              </a:extLst>
            </p:cNvPr>
            <p:cNvSpPr/>
            <p:nvPr/>
          </p:nvSpPr>
          <p:spPr>
            <a:xfrm>
              <a:off x="8280635" y="3786741"/>
              <a:ext cx="145389" cy="1580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21">
              <a:extLst>
                <a:ext uri="{FF2B5EF4-FFF2-40B4-BE49-F238E27FC236}">
                  <a16:creationId xmlns:a16="http://schemas.microsoft.com/office/drawing/2014/main" id="{B90FBC43-39D2-C947-BB09-DD501CA0AFC8}"/>
                </a:ext>
              </a:extLst>
            </p:cNvPr>
            <p:cNvSpPr/>
            <p:nvPr/>
          </p:nvSpPr>
          <p:spPr>
            <a:xfrm>
              <a:off x="8352425" y="3300454"/>
              <a:ext cx="145389" cy="1580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13">
              <a:extLst>
                <a:ext uri="{FF2B5EF4-FFF2-40B4-BE49-F238E27FC236}">
                  <a16:creationId xmlns:a16="http://schemas.microsoft.com/office/drawing/2014/main" id="{D1595E22-0E24-CA44-9882-004D21382888}"/>
                </a:ext>
              </a:extLst>
            </p:cNvPr>
            <p:cNvSpPr/>
            <p:nvPr/>
          </p:nvSpPr>
          <p:spPr>
            <a:xfrm>
              <a:off x="6300411" y="3149581"/>
              <a:ext cx="145389" cy="158047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13">
              <a:extLst>
                <a:ext uri="{FF2B5EF4-FFF2-40B4-BE49-F238E27FC236}">
                  <a16:creationId xmlns:a16="http://schemas.microsoft.com/office/drawing/2014/main" id="{EF8C88D6-5039-FD46-9B62-013D9B03B26B}"/>
                </a:ext>
              </a:extLst>
            </p:cNvPr>
            <p:cNvSpPr/>
            <p:nvPr/>
          </p:nvSpPr>
          <p:spPr>
            <a:xfrm>
              <a:off x="6076433" y="3190174"/>
              <a:ext cx="145389" cy="158047"/>
            </a:xfrm>
            <a:prstGeom prst="ellipse">
              <a:avLst/>
            </a:prstGeom>
            <a:solidFill>
              <a:schemeClr val="tx2"/>
            </a:solidFill>
            <a:ln w="444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13">
              <a:extLst>
                <a:ext uri="{FF2B5EF4-FFF2-40B4-BE49-F238E27FC236}">
                  <a16:creationId xmlns:a16="http://schemas.microsoft.com/office/drawing/2014/main" id="{478E794B-FA9B-8448-8484-8818E78DE7AC}"/>
                </a:ext>
              </a:extLst>
            </p:cNvPr>
            <p:cNvSpPr/>
            <p:nvPr/>
          </p:nvSpPr>
          <p:spPr>
            <a:xfrm>
              <a:off x="5985780" y="2955444"/>
              <a:ext cx="145389" cy="158047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A4051E29-7C01-2249-B658-E48726663381}"/>
                </a:ext>
              </a:extLst>
            </p:cNvPr>
            <p:cNvSpPr/>
            <p:nvPr/>
          </p:nvSpPr>
          <p:spPr>
            <a:xfrm>
              <a:off x="6321549" y="3403777"/>
              <a:ext cx="145389" cy="158047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13">
              <a:extLst>
                <a:ext uri="{FF2B5EF4-FFF2-40B4-BE49-F238E27FC236}">
                  <a16:creationId xmlns:a16="http://schemas.microsoft.com/office/drawing/2014/main" id="{FF910D67-CC5C-3C48-846C-AAE61EEDF433}"/>
                </a:ext>
              </a:extLst>
            </p:cNvPr>
            <p:cNvSpPr/>
            <p:nvPr/>
          </p:nvSpPr>
          <p:spPr>
            <a:xfrm>
              <a:off x="6445800" y="2801249"/>
              <a:ext cx="145389" cy="158047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13">
              <a:extLst>
                <a:ext uri="{FF2B5EF4-FFF2-40B4-BE49-F238E27FC236}">
                  <a16:creationId xmlns:a16="http://schemas.microsoft.com/office/drawing/2014/main" id="{D9E36EC9-2D43-C04F-8647-98C6E2D8B697}"/>
                </a:ext>
              </a:extLst>
            </p:cNvPr>
            <p:cNvSpPr/>
            <p:nvPr/>
          </p:nvSpPr>
          <p:spPr>
            <a:xfrm>
              <a:off x="5587225" y="3252621"/>
              <a:ext cx="145389" cy="158047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13">
              <a:extLst>
                <a:ext uri="{FF2B5EF4-FFF2-40B4-BE49-F238E27FC236}">
                  <a16:creationId xmlns:a16="http://schemas.microsoft.com/office/drawing/2014/main" id="{8E35D970-CCAA-4E41-99F9-E4A2FA730528}"/>
                </a:ext>
              </a:extLst>
            </p:cNvPr>
            <p:cNvSpPr/>
            <p:nvPr/>
          </p:nvSpPr>
          <p:spPr>
            <a:xfrm>
              <a:off x="5969553" y="3530201"/>
              <a:ext cx="145389" cy="158047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6865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5 ways to keep your work safe and secure.potx" id="{4893428C-CB0A-49E9-96F4-7A735F1E22B6}" vid="{5E3D7976-14F6-4FDF-A4FC-DC3893D129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1161</Words>
  <Application>Microsoft Macintosh PowerPoint</Application>
  <PresentationFormat>Vlastná</PresentationFormat>
  <Paragraphs>214</Paragraphs>
  <Slides>20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2019-03-02T19:53:44Z</dcterms:created>
  <dcterms:modified xsi:type="dcterms:W3CDTF">2019-04-14T19:15:03Z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2018-09-20T17:05:47.7837537Z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