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  <p:sldId id="265" r:id="rId6"/>
    <p:sldId id="257" r:id="rId7"/>
    <p:sldId id="26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82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02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823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8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8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07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76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63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CDA7-A198-4D57-96B9-C97A59F71B54}" type="datetimeFigureOut">
              <a:rPr lang="pt-BR" smtClean="0"/>
              <a:t>13/09/2017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8B53-42F4-4EC0-9266-00B204F7E8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4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Métricas de Paisagem </a:t>
            </a:r>
            <a:br>
              <a:rPr lang="pt-BR" dirty="0" smtClean="0"/>
            </a:br>
            <a:r>
              <a:rPr lang="pt-BR" dirty="0" smtClean="0"/>
              <a:t>no GRASS GIS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Maurício Humberto Vancine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525" y="5105400"/>
            <a:ext cx="131495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0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Vetor - uso da terra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72000" y="1447800"/>
            <a:ext cx="1845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 – urbano</a:t>
            </a:r>
          </a:p>
          <a:p>
            <a:r>
              <a:rPr lang="pt-BR" sz="2400" dirty="0" smtClean="0"/>
              <a:t>2 – floresta</a:t>
            </a:r>
          </a:p>
          <a:p>
            <a:r>
              <a:rPr lang="pt-BR" sz="2400" dirty="0" smtClean="0"/>
              <a:t>3 – pastagem</a:t>
            </a:r>
            <a:endParaRPr lang="pt-BR" sz="2400" dirty="0"/>
          </a:p>
        </p:txBody>
      </p:sp>
      <p:sp>
        <p:nvSpPr>
          <p:cNvPr id="20" name="Retângulo 19"/>
          <p:cNvSpPr/>
          <p:nvPr/>
        </p:nvSpPr>
        <p:spPr>
          <a:xfrm>
            <a:off x="990600" y="1447800"/>
            <a:ext cx="3200400" cy="5029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562096" y="3733800"/>
            <a:ext cx="2057400" cy="2286000"/>
          </a:xfrm>
          <a:prstGeom prst="ellipse">
            <a:avLst/>
          </a:prstGeom>
          <a:solidFill>
            <a:srgbClr val="00B050"/>
          </a:solidFill>
          <a:ln>
            <a:solidFill>
              <a:srgbClr val="00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2895600" y="2857500"/>
            <a:ext cx="776748" cy="838200"/>
          </a:xfrm>
          <a:prstGeom prst="ellipse">
            <a:avLst/>
          </a:prstGeom>
          <a:solidFill>
            <a:srgbClr val="00B050"/>
          </a:solidFill>
          <a:ln>
            <a:solidFill>
              <a:srgbClr val="00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1981200" y="1524000"/>
            <a:ext cx="776748" cy="838200"/>
          </a:xfrm>
          <a:prstGeom prst="ellipse">
            <a:avLst/>
          </a:prstGeom>
          <a:solidFill>
            <a:srgbClr val="00B050"/>
          </a:solidFill>
          <a:ln>
            <a:solidFill>
              <a:srgbClr val="00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1059426" y="2066003"/>
            <a:ext cx="776748" cy="8382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1447800" y="2819400"/>
            <a:ext cx="457200" cy="9581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1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7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0339"/>
              </p:ext>
            </p:extLst>
          </p:nvPr>
        </p:nvGraphicFramePr>
        <p:xfrm>
          <a:off x="990600" y="1447800"/>
          <a:ext cx="3200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Raster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72000" y="1447800"/>
            <a:ext cx="1845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1 – urbano</a:t>
            </a:r>
          </a:p>
          <a:p>
            <a:r>
              <a:rPr lang="pt-BR" sz="2400" dirty="0" smtClean="0"/>
              <a:t>2 – floresta</a:t>
            </a:r>
          </a:p>
          <a:p>
            <a:r>
              <a:rPr lang="pt-BR" sz="2400" dirty="0" smtClean="0"/>
              <a:t>3 – pastagem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8118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17891"/>
              </p:ext>
            </p:extLst>
          </p:nvPr>
        </p:nvGraphicFramePr>
        <p:xfrm>
          <a:off x="990600" y="1447800"/>
          <a:ext cx="3200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Raster de floresta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4572000" y="1447800"/>
            <a:ext cx="21194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0</a:t>
            </a:r>
            <a:r>
              <a:rPr lang="pt-BR" sz="2400" dirty="0" smtClean="0"/>
              <a:t> – não floresta</a:t>
            </a:r>
          </a:p>
          <a:p>
            <a:r>
              <a:rPr lang="pt-BR" sz="2400" dirty="0"/>
              <a:t>1</a:t>
            </a:r>
            <a:r>
              <a:rPr lang="pt-BR" sz="2400" dirty="0" smtClean="0"/>
              <a:t> – floresta</a:t>
            </a:r>
          </a:p>
        </p:txBody>
      </p:sp>
    </p:spTree>
    <p:extLst>
      <p:ext uri="{BB962C8B-B14F-4D97-AF65-F5344CB8AC3E}">
        <p14:creationId xmlns:p14="http://schemas.microsoft.com/office/powerpoint/2010/main" val="7463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Porcentagem de habitat</a:t>
            </a:r>
            <a:endParaRPr lang="pt-BR" sz="3600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78436"/>
              </p:ext>
            </p:extLst>
          </p:nvPr>
        </p:nvGraphicFramePr>
        <p:xfrm>
          <a:off x="990600" y="1447800"/>
          <a:ext cx="3200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5487"/>
              </p:ext>
            </p:extLst>
          </p:nvPr>
        </p:nvGraphicFramePr>
        <p:xfrm>
          <a:off x="533400" y="990600"/>
          <a:ext cx="1371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NA</a:t>
                      </a:r>
                      <a:endParaRPr lang="pt-BR" sz="16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NA</a:t>
                      </a:r>
                      <a:endParaRPr lang="pt-BR" sz="16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NA</a:t>
                      </a:r>
                      <a:endParaRPr lang="pt-BR" sz="16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NA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NA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0</a:t>
                      </a:r>
                      <a:endParaRPr lang="pt-BR" sz="1600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7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70312"/>
              </p:ext>
            </p:extLst>
          </p:nvPr>
        </p:nvGraphicFramePr>
        <p:xfrm>
          <a:off x="990600" y="1447800"/>
          <a:ext cx="3200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8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Conectividade estrutural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254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35704"/>
              </p:ext>
            </p:extLst>
          </p:nvPr>
        </p:nvGraphicFramePr>
        <p:xfrm>
          <a:off x="990600" y="1447800"/>
          <a:ext cx="32004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18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Conectividade funcional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7183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446</Words>
  <Application>Microsoft Office PowerPoint</Application>
  <PresentationFormat>Apresentação na tela (4:3)</PresentationFormat>
  <Paragraphs>415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Métricas de Paisagem  no GRASS GIS</vt:lpstr>
      <vt:lpstr>Vetor - uso da terra</vt:lpstr>
      <vt:lpstr>Raster</vt:lpstr>
      <vt:lpstr>Raster de floresta</vt:lpstr>
      <vt:lpstr>Porcentagem de habitat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54</cp:revision>
  <dcterms:created xsi:type="dcterms:W3CDTF">2017-09-13T11:50:41Z</dcterms:created>
  <dcterms:modified xsi:type="dcterms:W3CDTF">2017-09-14T02:39:02Z</dcterms:modified>
</cp:coreProperties>
</file>