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6" r:id="rId4"/>
    <p:sldId id="267" r:id="rId5"/>
    <p:sldId id="265" r:id="rId6"/>
    <p:sldId id="257" r:id="rId7"/>
    <p:sldId id="268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C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1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CDA7-A198-4D57-96B9-C97A59F71B54}" type="datetimeFigureOut">
              <a:rPr lang="pt-BR" smtClean="0"/>
              <a:t>15/09/2017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B53-42F4-4EC0-9266-00B204F7E8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8824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CDA7-A198-4D57-96B9-C97A59F71B54}" type="datetimeFigureOut">
              <a:rPr lang="pt-BR" smtClean="0"/>
              <a:t>15/09/2017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B53-42F4-4EC0-9266-00B204F7E8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0026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CDA7-A198-4D57-96B9-C97A59F71B54}" type="datetimeFigureOut">
              <a:rPr lang="pt-BR" smtClean="0"/>
              <a:t>15/09/2017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B53-42F4-4EC0-9266-00B204F7E8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44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CDA7-A198-4D57-96B9-C97A59F71B54}" type="datetimeFigureOut">
              <a:rPr lang="pt-BR" smtClean="0"/>
              <a:t>15/09/2017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B53-42F4-4EC0-9266-00B204F7E8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853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CDA7-A198-4D57-96B9-C97A59F71B54}" type="datetimeFigureOut">
              <a:rPr lang="pt-BR" smtClean="0"/>
              <a:t>15/09/2017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B53-42F4-4EC0-9266-00B204F7E8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8233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CDA7-A198-4D57-96B9-C97A59F71B54}" type="datetimeFigureOut">
              <a:rPr lang="pt-BR" smtClean="0"/>
              <a:t>15/09/2017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B53-42F4-4EC0-9266-00B204F7E8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489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CDA7-A198-4D57-96B9-C97A59F71B54}" type="datetimeFigureOut">
              <a:rPr lang="pt-BR" smtClean="0"/>
              <a:t>15/09/2017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B53-42F4-4EC0-9266-00B204F7E8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9288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CDA7-A198-4D57-96B9-C97A59F71B54}" type="datetimeFigureOut">
              <a:rPr lang="pt-BR" smtClean="0"/>
              <a:t>15/09/2017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B53-42F4-4EC0-9266-00B204F7E8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5071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CDA7-A198-4D57-96B9-C97A59F71B54}" type="datetimeFigureOut">
              <a:rPr lang="pt-BR" smtClean="0"/>
              <a:t>15/09/2017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B53-42F4-4EC0-9266-00B204F7E8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98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CDA7-A198-4D57-96B9-C97A59F71B54}" type="datetimeFigureOut">
              <a:rPr lang="pt-BR" smtClean="0"/>
              <a:t>15/09/2017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B53-42F4-4EC0-9266-00B204F7E8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5767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CDA7-A198-4D57-96B9-C97A59F71B54}" type="datetimeFigureOut">
              <a:rPr lang="pt-BR" smtClean="0"/>
              <a:t>15/09/2017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B53-42F4-4EC0-9266-00B204F7E8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630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6CDA7-A198-4D57-96B9-C97A59F71B54}" type="datetimeFigureOut">
              <a:rPr lang="pt-BR" smtClean="0"/>
              <a:t>15/09/2017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C8B53-42F4-4EC0-9266-00B204F7E8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248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Landscape</a:t>
            </a:r>
            <a:r>
              <a:rPr lang="pt-BR" dirty="0" smtClean="0"/>
              <a:t> </a:t>
            </a:r>
            <a:r>
              <a:rPr lang="pt-BR" dirty="0" err="1" smtClean="0"/>
              <a:t>Metrics</a:t>
            </a:r>
            <a:r>
              <a:rPr lang="pt-BR" dirty="0" smtClean="0"/>
              <a:t> in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br>
              <a:rPr lang="pt-BR" dirty="0" smtClean="0"/>
            </a:br>
            <a:r>
              <a:rPr lang="pt-BR" dirty="0" smtClean="0"/>
              <a:t>GRASS </a:t>
            </a:r>
            <a:r>
              <a:rPr lang="pt-BR" dirty="0" smtClean="0"/>
              <a:t>GIS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Maurício Humberto Vancine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525" y="5105400"/>
            <a:ext cx="1314951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809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Vetor - uso da terra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572000" y="1447800"/>
            <a:ext cx="18451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1 – urbano</a:t>
            </a:r>
          </a:p>
          <a:p>
            <a:r>
              <a:rPr lang="pt-BR" sz="2400" dirty="0" smtClean="0"/>
              <a:t>2 – floresta</a:t>
            </a:r>
          </a:p>
          <a:p>
            <a:r>
              <a:rPr lang="pt-BR" sz="2400" dirty="0" smtClean="0"/>
              <a:t>3 – pastagem</a:t>
            </a:r>
            <a:endParaRPr lang="pt-BR" sz="2400" dirty="0"/>
          </a:p>
        </p:txBody>
      </p:sp>
      <p:sp>
        <p:nvSpPr>
          <p:cNvPr id="20" name="Retângulo 19"/>
          <p:cNvSpPr/>
          <p:nvPr/>
        </p:nvSpPr>
        <p:spPr>
          <a:xfrm>
            <a:off x="990600" y="1447800"/>
            <a:ext cx="3200400" cy="50292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1562096" y="3733800"/>
            <a:ext cx="2057400" cy="2286000"/>
          </a:xfrm>
          <a:prstGeom prst="ellipse">
            <a:avLst/>
          </a:prstGeom>
          <a:solidFill>
            <a:srgbClr val="00B050"/>
          </a:solidFill>
          <a:ln>
            <a:solidFill>
              <a:srgbClr val="00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2" name="Elipse 21"/>
          <p:cNvSpPr/>
          <p:nvPr/>
        </p:nvSpPr>
        <p:spPr>
          <a:xfrm>
            <a:off x="2895600" y="2857500"/>
            <a:ext cx="776748" cy="838200"/>
          </a:xfrm>
          <a:prstGeom prst="ellipse">
            <a:avLst/>
          </a:prstGeom>
          <a:solidFill>
            <a:srgbClr val="00B050"/>
          </a:solidFill>
          <a:ln>
            <a:solidFill>
              <a:srgbClr val="00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3" name="Elipse 22"/>
          <p:cNvSpPr/>
          <p:nvPr/>
        </p:nvSpPr>
        <p:spPr>
          <a:xfrm>
            <a:off x="1981200" y="1524000"/>
            <a:ext cx="776748" cy="838200"/>
          </a:xfrm>
          <a:prstGeom prst="ellipse">
            <a:avLst/>
          </a:prstGeom>
          <a:solidFill>
            <a:srgbClr val="00B050"/>
          </a:solidFill>
          <a:ln>
            <a:solidFill>
              <a:srgbClr val="00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4" name="Elipse 23"/>
          <p:cNvSpPr/>
          <p:nvPr/>
        </p:nvSpPr>
        <p:spPr>
          <a:xfrm>
            <a:off x="1059426" y="2066003"/>
            <a:ext cx="776748" cy="8382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5" name="Retângulo de cantos arredondados 24"/>
          <p:cNvSpPr/>
          <p:nvPr/>
        </p:nvSpPr>
        <p:spPr>
          <a:xfrm>
            <a:off x="1447800" y="2819400"/>
            <a:ext cx="457200" cy="95815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178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Tabela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30339"/>
              </p:ext>
            </p:extLst>
          </p:nvPr>
        </p:nvGraphicFramePr>
        <p:xfrm>
          <a:off x="990600" y="1447800"/>
          <a:ext cx="3200400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Raster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572000" y="1447800"/>
            <a:ext cx="18451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1 – urbano</a:t>
            </a:r>
          </a:p>
          <a:p>
            <a:r>
              <a:rPr lang="pt-BR" sz="2400" dirty="0" smtClean="0"/>
              <a:t>2 – floresta</a:t>
            </a:r>
          </a:p>
          <a:p>
            <a:r>
              <a:rPr lang="pt-BR" sz="2400" dirty="0" smtClean="0"/>
              <a:t>3 – pastagem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881185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Tabela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817891"/>
              </p:ext>
            </p:extLst>
          </p:nvPr>
        </p:nvGraphicFramePr>
        <p:xfrm>
          <a:off x="990600" y="1447800"/>
          <a:ext cx="3200400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Raster de floresta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572000" y="1447800"/>
            <a:ext cx="21194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0</a:t>
            </a:r>
            <a:r>
              <a:rPr lang="pt-BR" sz="2400" dirty="0" smtClean="0"/>
              <a:t> – não floresta</a:t>
            </a:r>
          </a:p>
          <a:p>
            <a:r>
              <a:rPr lang="pt-BR" sz="2400" dirty="0"/>
              <a:t>1</a:t>
            </a:r>
            <a:r>
              <a:rPr lang="pt-BR" sz="2400" dirty="0" smtClean="0"/>
              <a:t> – floresta</a:t>
            </a:r>
          </a:p>
        </p:txBody>
      </p:sp>
    </p:spTree>
    <p:extLst>
      <p:ext uri="{BB962C8B-B14F-4D97-AF65-F5344CB8AC3E}">
        <p14:creationId xmlns:p14="http://schemas.microsoft.com/office/powerpoint/2010/main" val="746353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pt-BR" sz="3600" dirty="0" smtClean="0"/>
              <a:t>Porcentagem de habitat</a:t>
            </a:r>
            <a:endParaRPr lang="pt-BR" sz="3600" dirty="0"/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378436"/>
              </p:ext>
            </p:extLst>
          </p:nvPr>
        </p:nvGraphicFramePr>
        <p:xfrm>
          <a:off x="990600" y="1447800"/>
          <a:ext cx="3200400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75487"/>
              </p:ext>
            </p:extLst>
          </p:nvPr>
        </p:nvGraphicFramePr>
        <p:xfrm>
          <a:off x="533400" y="990600"/>
          <a:ext cx="13716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NA</a:t>
                      </a:r>
                      <a:endParaRPr lang="pt-BR" sz="160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NA</a:t>
                      </a:r>
                      <a:endParaRPr lang="pt-BR" sz="160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NA</a:t>
                      </a:r>
                      <a:endParaRPr lang="pt-BR" sz="160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NA</a:t>
                      </a:r>
                      <a:endParaRPr lang="pt-BR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 anchor="ctr"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NA</a:t>
                      </a:r>
                      <a:endParaRPr lang="pt-BR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378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e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070312"/>
              </p:ext>
            </p:extLst>
          </p:nvPr>
        </p:nvGraphicFramePr>
        <p:xfrm>
          <a:off x="990600" y="1447800"/>
          <a:ext cx="3200400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25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25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25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25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25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25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25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25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25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25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25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25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25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25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25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25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25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25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25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25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25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25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25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25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25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18" name="Título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Conectividade estrutural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2542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e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835704"/>
              </p:ext>
            </p:extLst>
          </p:nvPr>
        </p:nvGraphicFramePr>
        <p:xfrm>
          <a:off x="990600" y="1447800"/>
          <a:ext cx="3200400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18" name="Título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Conectividade funcional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71834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889</TotalTime>
  <Words>447</Words>
  <Application>Microsoft Office PowerPoint</Application>
  <PresentationFormat>Apresentação na tela (4:3)</PresentationFormat>
  <Paragraphs>415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Landscape Metrics in the  GRASS GIS</vt:lpstr>
      <vt:lpstr>Vetor - uso da terra</vt:lpstr>
      <vt:lpstr>Raster</vt:lpstr>
      <vt:lpstr>Raster de floresta</vt:lpstr>
      <vt:lpstr>Porcentagem de habitat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Windows</dc:creator>
  <cp:lastModifiedBy>Usuário do Windows</cp:lastModifiedBy>
  <cp:revision>55</cp:revision>
  <dcterms:created xsi:type="dcterms:W3CDTF">2017-09-13T11:50:41Z</dcterms:created>
  <dcterms:modified xsi:type="dcterms:W3CDTF">2017-09-15T17:53:26Z</dcterms:modified>
</cp:coreProperties>
</file>