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6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685E8-D2A5-426C-8DA7-7544BD189DCB}" v="3" dt="2024-12-11T20:51:47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50" d="100"/>
          <a:sy n="50" d="100"/>
        </p:scale>
        <p:origin x="3106" y="10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nata de Lara Muylaert" userId="0fabd90f-a52b-48c0-a12d-08d59920b427" providerId="ADAL" clId="{26B685E8-D2A5-426C-8DA7-7544BD189DCB}"/>
    <pc:docChg chg="modSld">
      <pc:chgData name="Renata de Lara Muylaert" userId="0fabd90f-a52b-48c0-a12d-08d59920b427" providerId="ADAL" clId="{26B685E8-D2A5-426C-8DA7-7544BD189DCB}" dt="2024-12-11T20:51:47.518" v="2" actId="164"/>
      <pc:docMkLst>
        <pc:docMk/>
      </pc:docMkLst>
      <pc:sldChg chg="addSp modSp">
        <pc:chgData name="Renata de Lara Muylaert" userId="0fabd90f-a52b-48c0-a12d-08d59920b427" providerId="ADAL" clId="{26B685E8-D2A5-426C-8DA7-7544BD189DCB}" dt="2024-12-11T20:51:47.518" v="2" actId="164"/>
        <pc:sldMkLst>
          <pc:docMk/>
          <pc:sldMk cId="428995900" sldId="256"/>
        </pc:sldMkLst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7" creationId="{6F6E8DBC-6036-326B-AC2A-AD2F914BA074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8" creationId="{5048DBBF-4B0D-7035-89C1-5A66CA902A86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9" creationId="{AA6B657D-7405-97B9-F851-DB4193F3E968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10" creationId="{E6B326C4-9980-674B-3BD1-BAF7ED5601CE}"/>
          </ac:spMkLst>
        </pc:spChg>
        <pc:spChg chg="mod">
          <ac:chgData name="Renata de Lara Muylaert" userId="0fabd90f-a52b-48c0-a12d-08d59920b427" providerId="ADAL" clId="{26B685E8-D2A5-426C-8DA7-7544BD189DCB}" dt="2024-12-11T20:51:47.518" v="2" actId="164"/>
          <ac:spMkLst>
            <pc:docMk/>
            <pc:sldMk cId="428995900" sldId="256"/>
            <ac:spMk id="11" creationId="{53309313-8EFD-84A2-0992-FB5997EF49FA}"/>
          </ac:spMkLst>
        </pc:spChg>
        <pc:grpChg chg="add mod">
          <ac:chgData name="Renata de Lara Muylaert" userId="0fabd90f-a52b-48c0-a12d-08d59920b427" providerId="ADAL" clId="{26B685E8-D2A5-426C-8DA7-7544BD189DCB}" dt="2024-12-11T20:51:47.518" v="2" actId="164"/>
          <ac:grpSpMkLst>
            <pc:docMk/>
            <pc:sldMk cId="428995900" sldId="256"/>
            <ac:grpSpMk id="14" creationId="{57D51D2D-C9C6-1801-D358-EAC3BC658A5D}"/>
          </ac:grpSpMkLst>
        </pc:grp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5" creationId="{B909D83E-1F41-6A3F-F295-C0C581ED7249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6" creationId="{C72F46E5-1FAA-0F37-5D28-F16A04620B0F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26" creationId="{377FE4F9-5A13-3E3C-D6D7-AD3A5EE6F870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28" creationId="{1F5F40C4-C67D-C6D8-2AD9-0BBC015B32CD}"/>
          </ac:picMkLst>
        </pc:picChg>
        <pc:picChg chg="mod">
          <ac:chgData name="Renata de Lara Muylaert" userId="0fabd90f-a52b-48c0-a12d-08d59920b427" providerId="ADAL" clId="{26B685E8-D2A5-426C-8DA7-7544BD189DCB}" dt="2024-12-11T20:51:47.518" v="2" actId="164"/>
          <ac:picMkLst>
            <pc:docMk/>
            <pc:sldMk cId="428995900" sldId="256"/>
            <ac:picMk id="1032" creationId="{462D9AE4-DE02-9F53-DEEF-0B4EF4B6A3A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663D-118D-72D5-4784-4499FB42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23198-8C1E-3A90-492B-CD7028301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14DEF-B261-B2BA-7E4F-64597A51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0D13F-F22A-16FE-8049-437F6083F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C7621-D0C5-A86E-5C12-B64B20350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30531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E909-1D19-9C81-A64C-41D6C9844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75BDB4-E56A-83D8-8D43-269E86277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9492B-7F92-3D80-4468-EC0F037D1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DD1AA-918E-D713-E249-5A27773DE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9EF78-DB04-62F8-5128-1D2D0CBB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84509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751A1-BA0B-BB56-D8C4-96DE3C405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EFCE2-9DD9-C4E0-70DA-9D3EB9B04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ACFE4-AE0D-7B0A-43A9-438957A9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F0C5-5F3E-F227-30A0-FACEFCA92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81B4-C298-B647-BC64-9D419D7D9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62805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5E065-C365-9D64-21BF-FC18522702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F66C6-42BA-1D63-2637-33BF9551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4D74D-C902-3DFD-5CD4-8CA728B9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AFD1-BEC0-E921-9747-582BFC34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2BC30-5367-B08F-9E5D-302FE182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0864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E427-E0EF-D21F-0FAB-8FB05CD8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6A5F-079F-872F-6CAF-BB560A8D9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79500-DEE1-B782-E05E-8748B203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A816-CA4E-883A-98D0-50BE77E1F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03C2-79B0-5D8A-7982-20FD46BC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4392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1D1E5-D4B5-D7E7-0E1B-90A29A33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DE3C3-1267-30C0-16F5-69E2DE76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8CCF-EE3C-F5C5-D249-F97CC01BF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82067-C47B-ED4F-67FD-E568D5EB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6F9D-2455-2639-BC6B-327BA1EC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78102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1F85B-B74F-AE09-A63F-6ED46E2F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D652-6EF7-F304-99E7-E8B282E2E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3A650-9B26-9EF8-567F-6625DC76C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BD428-29B2-9D62-7460-9765DB75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F9CA9F-8C27-A390-53AE-B66084E85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9CD7F-8392-4548-94EF-E7AB5109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059089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7563-FAA1-D13B-42AF-D37738AF4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C7E38-C6A4-6648-3C5A-B01BBF61D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09CEA-BC20-6833-78F5-4136B1962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4E0B0C-8B5B-CE5B-F9E0-1E77023DEB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322E7-EE53-B8AC-6B8D-491E5C0A8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EEB57-56B9-6A21-1C72-4C0879D4D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3D1CA-4597-D85F-7E57-01C0E1C7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110B5-BF60-7FDD-97CC-35E5897E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9258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D6ED-C5CF-FE30-6E66-678D7F4C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D7DA0-B489-327B-16A3-1C92788B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4C5E1-BE14-368E-F446-CFD23CAB8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093C7C-3F87-A201-728B-C63238FB2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97348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CE3D2F-2538-C900-DB14-E3F964D7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FEAD0-C2CA-CA67-EB4E-CCDDAD4B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1BC2D-3E4C-BA8D-BB95-543E2DFB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00042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0F9EA-B10F-C5DF-68D1-FE7A0866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2FAF6-D6B9-F32E-1B39-DBBEEFFD2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608A2-CD5D-667B-7F3C-8D993AA36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3B441A-A5E8-0D5D-1A85-DF8212FF1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665687-F2BA-30D9-C254-AB7AAD22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3819C-94EA-00E6-F342-F745F204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8239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5D64-BB3C-A0A1-6A18-0B99E7190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B0DDE-9BB0-CE2F-897C-5DD76FB7E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525A4-D99A-93EB-1422-A9D6EF75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37165-E487-05B4-9E57-4284E75F8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96957-5172-C8F5-0A7F-C0B8A78F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356393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E28D4-B12D-534E-3C26-1BA5B1C2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ADE419-A91B-0498-1617-1C8F4AE5D8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28920-C186-477D-63C0-E4AD78491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B5CC2-3782-EF0A-2687-A0750FD7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DA52-4F47-7F35-4F81-3A19FD23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792E6-2714-A7B2-4587-97505F7D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97270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9408-1674-35A0-8D19-7F85DBAB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CEDC1F-2A4C-FF90-3251-195CC0F28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C653-4874-0059-8959-906695073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09D0-44FB-49EC-A583-784DD2757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F0CCD-4DEF-3DCE-4377-D43086B7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97442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1E198-822C-08A9-9A8C-A443A3B493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3FE54-2243-2289-D27D-F50677021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2FFC2-2DF0-46BF-8B00-561FD935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A846C-8D30-441A-B1E0-B376C61F31D1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FDE96-99EF-04E7-A17C-7B0E36CE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46C9B-6E2E-FD9A-42D0-77DC7C14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2692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D029-8678-5FB4-9713-CD65152B1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1F921-484D-583F-1C0A-06C66825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DA04-D937-DA2D-50E4-2891DDBFA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F20CB-4B91-1A9E-33F0-D1E7A347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8C362-C37D-9381-9533-34AD7031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15339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C585-4B16-1C91-F347-0C7F4C23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04FB5-A6AF-0434-B22A-F04BCF74E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7C01D-AFA5-0E11-CE86-146DD9BE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FD296-51B7-2A19-03AC-EDFA15B9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F905C-3F3F-BB10-3D0D-D18D2B2F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0A44-31F7-BDE1-56E1-3ACC8FCB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4273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63ABF-323C-B9BF-DA1B-D57DE60D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FD069-86F5-AE0D-19D7-DBDD4F63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39FE8-A1AB-0E78-1079-3E9127A6C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D7D82-B7F9-1E75-382C-13C064F08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E73488-DDBB-3483-43EC-8C683C2BB5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B889B-5E0F-5A1F-29EC-5D81EF5B3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F1BB8C-B1CB-A25F-12C9-7107DA220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E3E9D-DE48-706A-CB3F-B4DCF3F9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7384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5CE7-E3A7-4E3C-1350-CADCFCC2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48DFCC-D1B0-3AEC-7933-02F22DDB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189BB-9C21-47EB-CB41-6EF803DDD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6B712-2362-7991-AD32-ACE5B89A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6424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A53E14-D771-7DB3-C97A-62E42BCF5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F8746-8F44-8628-EA15-88D6B47FD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9984F-978B-3045-D381-29C74A07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1464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FA6C-6F44-F8E7-1F76-24F2077B9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B47F-58CC-D754-79F6-A01C28F5E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DC3EF-F2E5-6493-9155-5C0BCDF7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81A58-0DA8-D6EF-CC5C-9BF7E448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9711-A019-A2D5-E0E9-CD043CD44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A259F-2FA7-9F71-2D49-67E34C94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1524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62A6-57BE-41EC-364E-2820C9CF0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03CC1-B7F3-66A0-736D-8C315E90A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E13A6-072D-4DA7-F93C-58B266F72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B3107-BBC6-6169-6D95-433387E5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FE58-7E73-4F9D-B8E5-B7E1B043D37A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57915-2DD7-ECA3-B0A7-25CAA93C9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13BFA8-40F5-368A-3758-7EA55CDB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33648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51EC9-195C-47A0-9D33-8593CDED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DC90C-13BD-26A7-1227-842950BB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4824-C2FE-9EFA-B47D-2905E5F25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3FE58-7E73-4F9D-B8E5-B7E1B043D37A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F75BD-134E-01A5-0E92-E8934FF52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BF6BE-9FAF-5C83-3404-AF43FB7A8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B8E986-202D-4750-B38D-2C4D9D3833A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1662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212EE-9FD9-B673-2EA2-6A7C96FD0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EF92-BAB0-9EAE-DDDC-FCD31991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F2C2C-E462-C781-C11B-5A33EF46B2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A846C-8D30-441A-B1E0-B376C61F31D1}" type="datetimeFigureOut">
              <a:rPr lang="en-NZ" smtClean="0"/>
              <a:t>13/03/2025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F6099-6467-D0BB-856B-21E0A1DDB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62B0-9B32-302E-7A71-583B94EBC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E6AEF-D18C-4201-96D8-0790C0DC0E0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34466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FBB7448-00A9-3314-0F00-1B4A5B1F754C}"/>
              </a:ext>
            </a:extLst>
          </p:cNvPr>
          <p:cNvGrpSpPr/>
          <p:nvPr/>
        </p:nvGrpSpPr>
        <p:grpSpPr>
          <a:xfrm>
            <a:off x="844062" y="-725394"/>
            <a:ext cx="12192000" cy="13300364"/>
            <a:chOff x="844062" y="-725394"/>
            <a:chExt cx="12192000" cy="13300364"/>
          </a:xfrm>
        </p:grpSpPr>
        <p:pic>
          <p:nvPicPr>
            <p:cNvPr id="5" name="Picture 4" descr="A graph of a cost and cost reduction&#10;&#10;Description automatically generated with medium confidence">
              <a:extLst>
                <a:ext uri="{FF2B5EF4-FFF2-40B4-BE49-F238E27FC236}">
                  <a16:creationId xmlns:a16="http://schemas.microsoft.com/office/drawing/2014/main" id="{95507BD0-C6DB-96EE-B050-D25A3E68B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62" y="-725394"/>
              <a:ext cx="12192000" cy="6650182"/>
            </a:xfrm>
            <a:prstGeom prst="rect">
              <a:avLst/>
            </a:prstGeom>
          </p:spPr>
        </p:pic>
        <p:pic>
          <p:nvPicPr>
            <p:cNvPr id="7" name="Picture 6" descr="A graph of a graph of a graph of a graph of a graph of a graph of a graph of a graph of a graph of a graph of a graph of a graph of a graph of&#10;&#10;Description automatically generated">
              <a:extLst>
                <a:ext uri="{FF2B5EF4-FFF2-40B4-BE49-F238E27FC236}">
                  <a16:creationId xmlns:a16="http://schemas.microsoft.com/office/drawing/2014/main" id="{29588AF4-CBC0-EB94-088B-E8D84AFBAE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062" y="5924788"/>
              <a:ext cx="12192000" cy="66501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9430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map of indonesia with orange lines&#10;&#10;Description automatically generated">
            <a:extLst>
              <a:ext uri="{FF2B5EF4-FFF2-40B4-BE49-F238E27FC236}">
                <a16:creationId xmlns:a16="http://schemas.microsoft.com/office/drawing/2014/main" id="{B9B80687-EF43-4A7C-DE6F-A2E1AF6CA54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6"/>
          <a:stretch/>
        </p:blipFill>
        <p:spPr>
          <a:xfrm>
            <a:off x="3283995" y="402056"/>
            <a:ext cx="4625892" cy="2312142"/>
          </a:xfrm>
          <a:prstGeom prst="rect">
            <a:avLst/>
          </a:prstGeom>
        </p:spPr>
      </p:pic>
      <p:pic>
        <p:nvPicPr>
          <p:cNvPr id="17" name="Picture 16" descr="A map of a country&#10;&#10;Description automatically generated with medium confidence">
            <a:extLst>
              <a:ext uri="{FF2B5EF4-FFF2-40B4-BE49-F238E27FC236}">
                <a16:creationId xmlns:a16="http://schemas.microsoft.com/office/drawing/2014/main" id="{E0892CBE-E835-534B-26CC-A165C271592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5"/>
          <a:stretch/>
        </p:blipFill>
        <p:spPr>
          <a:xfrm>
            <a:off x="3284182" y="2425623"/>
            <a:ext cx="4625892" cy="238127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7D51D2D-C9C6-1801-D358-EAC3BC658A5D}"/>
              </a:ext>
            </a:extLst>
          </p:cNvPr>
          <p:cNvGrpSpPr/>
          <p:nvPr/>
        </p:nvGrpSpPr>
        <p:grpSpPr>
          <a:xfrm>
            <a:off x="3269127" y="454094"/>
            <a:ext cx="5677730" cy="6063546"/>
            <a:chOff x="3269127" y="454094"/>
            <a:chExt cx="5677730" cy="6063546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462D9AE4-DE02-9F53-DEEF-0B4EF4B6A3A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6982" b="34640"/>
            <a:stretch/>
          </p:blipFill>
          <p:spPr bwMode="auto">
            <a:xfrm>
              <a:off x="3282657" y="4571454"/>
              <a:ext cx="5664200" cy="19461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909D83E-1F41-6A3F-F295-C0C581ED7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37272" y="4979087"/>
              <a:ext cx="1309585" cy="25717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72F46E5-1FAA-0F37-5D28-F16A04620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5400000">
              <a:off x="7969516" y="5212673"/>
              <a:ext cx="782401" cy="829579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6E8DBC-6036-326B-AC2A-AD2F914BA074}"/>
                </a:ext>
              </a:extLst>
            </p:cNvPr>
            <p:cNvSpPr txBox="1"/>
            <p:nvPr/>
          </p:nvSpPr>
          <p:spPr>
            <a:xfrm>
              <a:off x="7847208" y="5191223"/>
              <a:ext cx="5498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High</a:t>
              </a:r>
              <a:endParaRPr lang="en-NZ" sz="105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048DBBF-4B0D-7035-89C1-5A66CA902A86}"/>
                </a:ext>
              </a:extLst>
            </p:cNvPr>
            <p:cNvSpPr txBox="1"/>
            <p:nvPr/>
          </p:nvSpPr>
          <p:spPr>
            <a:xfrm>
              <a:off x="7844820" y="5842240"/>
              <a:ext cx="5498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50" dirty="0"/>
                <a:t>Low</a:t>
              </a:r>
              <a:endParaRPr lang="en-NZ" sz="105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309313-8EFD-84A2-0992-FB5997EF49FA}"/>
                </a:ext>
              </a:extLst>
            </p:cNvPr>
            <p:cNvSpPr txBox="1"/>
            <p:nvPr/>
          </p:nvSpPr>
          <p:spPr>
            <a:xfrm>
              <a:off x="3269127" y="4343169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C</a:t>
              </a:r>
              <a:endParaRPr lang="en-NZ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A6B657D-7405-97B9-F851-DB4193F3E968}"/>
                </a:ext>
              </a:extLst>
            </p:cNvPr>
            <p:cNvSpPr txBox="1"/>
            <p:nvPr/>
          </p:nvSpPr>
          <p:spPr>
            <a:xfrm>
              <a:off x="3296236" y="454094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A</a:t>
              </a:r>
              <a:endParaRPr lang="en-NZ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B326C4-9980-674B-3BD1-BAF7ED5601CE}"/>
                </a:ext>
              </a:extLst>
            </p:cNvPr>
            <p:cNvSpPr txBox="1"/>
            <p:nvPr/>
          </p:nvSpPr>
          <p:spPr>
            <a:xfrm>
              <a:off x="3286980" y="252728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B</a:t>
              </a:r>
              <a:endParaRPr lang="en-NZ" dirty="0"/>
            </a:p>
          </p:txBody>
        </p:sp>
      </p:grpSp>
    </p:spTree>
    <p:extLst>
      <p:ext uri="{BB962C8B-B14F-4D97-AF65-F5344CB8AC3E}">
        <p14:creationId xmlns:p14="http://schemas.microsoft.com/office/powerpoint/2010/main" val="428995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8D7706ED-1E13-5B4F-CB5D-AA541F9CBB07}"/>
              </a:ext>
            </a:extLst>
          </p:cNvPr>
          <p:cNvGrpSpPr/>
          <p:nvPr/>
        </p:nvGrpSpPr>
        <p:grpSpPr>
          <a:xfrm>
            <a:off x="504706" y="1182852"/>
            <a:ext cx="2752660" cy="3715256"/>
            <a:chOff x="581458" y="743361"/>
            <a:chExt cx="2752660" cy="371525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7DE56E-EEC3-D270-D10E-77C97CF8EB59}"/>
                </a:ext>
              </a:extLst>
            </p:cNvPr>
            <p:cNvSpPr/>
            <p:nvPr/>
          </p:nvSpPr>
          <p:spPr>
            <a:xfrm>
              <a:off x="1117453" y="1870022"/>
              <a:ext cx="1236148" cy="908859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Init GRASS</a:t>
              </a:r>
              <a:endParaRPr kumimoji="0" lang="en-NZ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F86A971-756C-AF47-24CF-C4AD4F3BF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2679" y="3070032"/>
              <a:ext cx="1732033" cy="1063725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60B8F3-D4EF-1F2C-3A21-43A36CE8AD40}"/>
                </a:ext>
              </a:extLst>
            </p:cNvPr>
            <p:cNvSpPr txBox="1"/>
            <p:nvPr/>
          </p:nvSpPr>
          <p:spPr>
            <a:xfrm>
              <a:off x="581458" y="4197007"/>
              <a:ext cx="27526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EPSG:3857 - WGS 84 / Pseudo-Mercator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EEFF085-0D05-0647-2C1D-1543D7645C87}"/>
                </a:ext>
              </a:extLst>
            </p:cNvPr>
            <p:cNvSpPr txBox="1"/>
            <p:nvPr/>
          </p:nvSpPr>
          <p:spPr>
            <a:xfrm>
              <a:off x="1233665" y="2833924"/>
              <a:ext cx="170399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land use </a:t>
              </a:r>
              <a:r>
                <a:rPr kumimoji="0" lang="en-NZ" sz="11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highlight>
                    <a:srgbClr val="FFFFFF"/>
                  </a:highlight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rast</a:t>
              </a:r>
              <a:endParaRPr kumimoji="0" lang="en-NZ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840C527-2EB5-B086-1A00-0BF07ADEF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1627" y="743361"/>
              <a:ext cx="723900" cy="866775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A4A355A-D747-650E-DFF5-42A0A408C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1581" y="876226"/>
              <a:ext cx="774072" cy="601044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1373859-6C83-7CEF-D238-418CAF8B614E}"/>
              </a:ext>
            </a:extLst>
          </p:cNvPr>
          <p:cNvGrpSpPr/>
          <p:nvPr/>
        </p:nvGrpSpPr>
        <p:grpSpPr>
          <a:xfrm>
            <a:off x="3559652" y="1162532"/>
            <a:ext cx="6178718" cy="3988587"/>
            <a:chOff x="3771900" y="2595092"/>
            <a:chExt cx="6178718" cy="398858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8BC527-02B3-75FD-AC17-F822F01B9AAD}"/>
                </a:ext>
              </a:extLst>
            </p:cNvPr>
            <p:cNvSpPr/>
            <p:nvPr/>
          </p:nvSpPr>
          <p:spPr>
            <a:xfrm>
              <a:off x="3771900" y="2595092"/>
              <a:ext cx="5935980" cy="3988587"/>
            </a:xfrm>
            <a:prstGeom prst="rect">
              <a:avLst/>
            </a:prstGeom>
            <a:noFill/>
            <a:ln w="38100"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NZ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5B92E4-107E-3608-4DC5-33EE79622BB9}"/>
                </a:ext>
              </a:extLst>
            </p:cNvPr>
            <p:cNvSpPr txBox="1"/>
            <p:nvPr/>
          </p:nvSpPr>
          <p:spPr>
            <a:xfrm>
              <a:off x="6558071" y="3550452"/>
              <a:ext cx="31875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execGRASS</a:t>
              </a: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("</a:t>
              </a:r>
              <a:r>
                <a:rPr kumimoji="0" lang="en-NZ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g.proj</a:t>
              </a: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", flags = "c", parameters = list(raster = "</a:t>
              </a:r>
              <a:r>
                <a:rPr kumimoji="0" lang="en-NZ" sz="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rast</a:t>
              </a:r>
              <a:r>
                <a:rPr kumimoji="0" lang="en-NZ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"))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E7A0D0E-9604-952D-C17C-0B964F88C9AB}"/>
                </a:ext>
              </a:extLst>
            </p:cNvPr>
            <p:cNvGrpSpPr/>
            <p:nvPr/>
          </p:nvGrpSpPr>
          <p:grpSpPr>
            <a:xfrm>
              <a:off x="4447802" y="2676248"/>
              <a:ext cx="5260078" cy="3510756"/>
              <a:chOff x="4447802" y="2676248"/>
              <a:chExt cx="5260078" cy="351075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E0FAA16-8A22-9F0E-8A18-191DEB589CC2}"/>
                  </a:ext>
                </a:extLst>
              </p:cNvPr>
              <p:cNvSpPr/>
              <p:nvPr/>
            </p:nvSpPr>
            <p:spPr>
              <a:xfrm>
                <a:off x="7405498" y="2676248"/>
                <a:ext cx="1236148" cy="90885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Region projection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966AB3-FC6C-8C3A-AC8D-0494F2F5B352}"/>
                  </a:ext>
                </a:extLst>
              </p:cNvPr>
              <p:cNvSpPr/>
              <p:nvPr/>
            </p:nvSpPr>
            <p:spPr>
              <a:xfrm>
                <a:off x="7405498" y="5124690"/>
                <a:ext cx="1236148" cy="90885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Region extent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BC0E340-CF98-2107-1536-9AA271F951E8}"/>
                  </a:ext>
                </a:extLst>
              </p:cNvPr>
              <p:cNvSpPr/>
              <p:nvPr/>
            </p:nvSpPr>
            <p:spPr>
              <a:xfrm>
                <a:off x="7398953" y="3857663"/>
                <a:ext cx="1236148" cy="90885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Region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resolution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349145C-32C5-ACAA-EB57-70F8462855C0}"/>
                  </a:ext>
                </a:extLst>
              </p:cNvPr>
              <p:cNvSpPr/>
              <p:nvPr/>
            </p:nvSpPr>
            <p:spPr>
              <a:xfrm>
                <a:off x="4726731" y="3621654"/>
                <a:ext cx="1236148" cy="908859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v.import</a:t>
                </a:r>
                <a:endParaRPr kumimoji="0" lang="en-NZ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821CD2D-5C94-61A3-64B4-955A84C9F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47802" y="5283404"/>
                <a:ext cx="2004954" cy="90360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8645F33-2153-120B-68C2-E3D97B8DEAC6}"/>
                  </a:ext>
                </a:extLst>
              </p:cNvPr>
              <p:cNvSpPr txBox="1"/>
              <p:nvPr/>
            </p:nvSpPr>
            <p:spPr>
              <a:xfrm>
                <a:off x="4726731" y="4907404"/>
                <a:ext cx="170399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Lato" panose="020F0502020204030203" pitchFamily="34" charset="0"/>
                    <a:ea typeface="+mn-ea"/>
                    <a:cs typeface="+mn-cs"/>
                  </a:rPr>
                  <a:t>EPSG:4326 - WGS 84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021953-823B-FE71-955C-2840F77D8C8B}"/>
                  </a:ext>
                </a:extLst>
              </p:cNvPr>
              <p:cNvSpPr txBox="1"/>
              <p:nvPr/>
            </p:nvSpPr>
            <p:spPr>
              <a:xfrm>
                <a:off x="6595789" y="4729128"/>
                <a:ext cx="311209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execGRASS</a:t>
                </a: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("</a:t>
                </a:r>
                <a:r>
                  <a:rPr kumimoji="0" lang="en-NZ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g.region</a:t>
                </a: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", parameters = list(raster = “</a:t>
                </a:r>
                <a:r>
                  <a:rPr kumimoji="0" lang="en-NZ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rast</a:t>
                </a: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"),  res=</a:t>
                </a:r>
                <a:r>
                  <a:rPr kumimoji="0" lang="en-NZ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wres</a:t>
                </a: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051B35-4B1D-3C99-6CB8-2EB46266E7DC}"/>
                  </a:ext>
                </a:extLst>
              </p:cNvPr>
              <p:cNvSpPr txBox="1"/>
              <p:nvPr/>
            </p:nvSpPr>
            <p:spPr>
              <a:xfrm>
                <a:off x="7611714" y="4489791"/>
                <a:ext cx="1236149" cy="2229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wres</a:t>
                </a:r>
                <a:r>
                  <a:rPr kumimoji="0" lang="en-NZ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 &lt;- '100' 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03F80F-E8E9-689A-C981-DDF2E5FE8B4C}"/>
                  </a:ext>
                </a:extLst>
              </p:cNvPr>
              <p:cNvSpPr txBox="1"/>
              <p:nvPr/>
            </p:nvSpPr>
            <p:spPr>
              <a:xfrm>
                <a:off x="4793048" y="4621730"/>
                <a:ext cx="170399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NZ" sz="11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highlight>
                      <a:srgbClr val="FFFFFF"/>
                    </a:highlight>
                    <a:uLnTx/>
                    <a:uFillTx/>
                    <a:latin typeface="Lato" panose="020F0502020204030203" pitchFamily="34" charset="0"/>
                    <a:ea typeface="+mn-ea"/>
                    <a:cs typeface="+mn-cs"/>
                  </a:rPr>
                  <a:t>human population</a:t>
                </a:r>
                <a:endParaRPr kumimoji="0" lang="en-NZ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FCB3DBC-915E-9B48-5690-0F97EA698C29}"/>
                </a:ext>
              </a:extLst>
            </p:cNvPr>
            <p:cNvSpPr txBox="1"/>
            <p:nvPr/>
          </p:nvSpPr>
          <p:spPr>
            <a:xfrm>
              <a:off x="7023940" y="6064689"/>
              <a:ext cx="29266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NZ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execGRASS</a:t>
              </a:r>
              <a:r>
                <a:rPr kumimoji="0" lang="en-NZ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("</a:t>
              </a:r>
              <a:r>
                <a:rPr kumimoji="0" lang="en-NZ" sz="9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g.region</a:t>
              </a:r>
              <a:r>
                <a:rPr kumimoji="0" lang="en-NZ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", parameters = list(raster = "pop")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510DBF8B-DDA6-14DD-8CEA-8C64991DD0E7}"/>
              </a:ext>
            </a:extLst>
          </p:cNvPr>
          <p:cNvSpPr/>
          <p:nvPr/>
        </p:nvSpPr>
        <p:spPr>
          <a:xfrm>
            <a:off x="174731" y="1147705"/>
            <a:ext cx="3266974" cy="3988587"/>
          </a:xfrm>
          <a:prstGeom prst="rect">
            <a:avLst/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096E4E-3CA3-0F0B-F680-6A16C8C7926A}"/>
              </a:ext>
            </a:extLst>
          </p:cNvPr>
          <p:cNvSpPr/>
          <p:nvPr/>
        </p:nvSpPr>
        <p:spPr>
          <a:xfrm>
            <a:off x="10249119" y="1487132"/>
            <a:ext cx="1236148" cy="4544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eRIDE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B80E548-C463-CC14-2628-B5E347287A37}"/>
              </a:ext>
            </a:extLst>
          </p:cNvPr>
          <p:cNvSpPr/>
          <p:nvPr/>
        </p:nvSpPr>
        <p:spPr>
          <a:xfrm>
            <a:off x="10249119" y="3369037"/>
            <a:ext cx="1236148" cy="454430"/>
          </a:xfrm>
          <a:prstGeom prst="rect">
            <a:avLst/>
          </a:prstGeom>
          <a:solidFill>
            <a:srgbClr val="F39F9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A868294-B5BD-BE25-B32A-A08D3489F24B}"/>
              </a:ext>
            </a:extLst>
          </p:cNvPr>
          <p:cNvSpPr/>
          <p:nvPr/>
        </p:nvSpPr>
        <p:spPr>
          <a:xfrm>
            <a:off x="9563338" y="1162532"/>
            <a:ext cx="2493113" cy="3988587"/>
          </a:xfrm>
          <a:prstGeom prst="rect">
            <a:avLst/>
          </a:prstGeom>
          <a:noFill/>
          <a:ln w="3810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Z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C238D6-D3CD-1ECC-E339-FDFAE21EC38A}"/>
              </a:ext>
            </a:extLst>
          </p:cNvPr>
          <p:cNvSpPr txBox="1"/>
          <p:nvPr/>
        </p:nvSpPr>
        <p:spPr>
          <a:xfrm>
            <a:off x="9738370" y="1196551"/>
            <a:ext cx="24114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eride_run</a:t>
            </a: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("</a:t>
            </a:r>
            <a:r>
              <a:rPr kumimoji="0" lang="en-NZ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rast</a:t>
            </a:r>
            <a:r>
              <a:rPr kumimoji="0" lang="en-NZ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", "pop")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53515AC-A3A2-E1D4-2796-3191FC0968AD}"/>
              </a:ext>
            </a:extLst>
          </p:cNvPr>
          <p:cNvSpPr txBox="1"/>
          <p:nvPr/>
        </p:nvSpPr>
        <p:spPr>
          <a:xfrm>
            <a:off x="9838040" y="822357"/>
            <a:ext cx="2149395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eRIDE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source function</a:t>
            </a:r>
            <a:endParaRPr kumimoji="0" lang="en-NZ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EFB2E83-8CF5-156B-5F20-BDBB84BCCCAD}"/>
              </a:ext>
            </a:extLst>
          </p:cNvPr>
          <p:cNvSpPr txBox="1"/>
          <p:nvPr/>
        </p:nvSpPr>
        <p:spPr>
          <a:xfrm>
            <a:off x="5959697" y="781713"/>
            <a:ext cx="170399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Region set up</a:t>
            </a:r>
            <a:endParaRPr kumimoji="0" lang="en-NZ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04767D8-702E-9633-6310-DE3B9D604CF1}"/>
              </a:ext>
            </a:extLst>
          </p:cNvPr>
          <p:cNvSpPr txBox="1"/>
          <p:nvPr/>
        </p:nvSpPr>
        <p:spPr>
          <a:xfrm>
            <a:off x="833275" y="815014"/>
            <a:ext cx="198876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Environment set up</a:t>
            </a:r>
            <a:endParaRPr kumimoji="0" lang="en-NZ" sz="1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767236-823B-4D9B-AF55-ED65EA1C65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71949" y="3927321"/>
            <a:ext cx="1955725" cy="9016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91C909-34D6-4807-6559-9746EE4241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9007" y="2202287"/>
            <a:ext cx="2075744" cy="90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47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113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Calibri Light</vt:lpstr>
      <vt:lpstr>Courier New</vt:lpstr>
      <vt:lpstr>Lato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Renata de Lara Muylaert</dc:creator>
  <cp:lastModifiedBy>Renata de Lara Muylaert</cp:lastModifiedBy>
  <cp:revision>5</cp:revision>
  <dcterms:created xsi:type="dcterms:W3CDTF">2024-12-11T20:44:18Z</dcterms:created>
  <dcterms:modified xsi:type="dcterms:W3CDTF">2025-03-13T03:17:42Z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d9e4d68-54d0-40a5-8c9a-85a36c87352c_Enabled">
    <vt:lpwstr>true</vt:lpwstr>
  </property>
  <property fmtid="{D5CDD505-2E9C-101B-9397-08002B2CF9AE}" pid="3" name="MSIP_Label_bd9e4d68-54d0-40a5-8c9a-85a36c87352c_SetDate">
    <vt:lpwstr>2024-12-11T20:50:20Z</vt:lpwstr>
  </property>
  <property fmtid="{D5CDD505-2E9C-101B-9397-08002B2CF9AE}" pid="4" name="MSIP_Label_bd9e4d68-54d0-40a5-8c9a-85a36c87352c_Method">
    <vt:lpwstr>Standard</vt:lpwstr>
  </property>
  <property fmtid="{D5CDD505-2E9C-101B-9397-08002B2CF9AE}" pid="5" name="MSIP_Label_bd9e4d68-54d0-40a5-8c9a-85a36c87352c_Name">
    <vt:lpwstr>Unclassified</vt:lpwstr>
  </property>
  <property fmtid="{D5CDD505-2E9C-101B-9397-08002B2CF9AE}" pid="6" name="MSIP_Label_bd9e4d68-54d0-40a5-8c9a-85a36c87352c_SiteId">
    <vt:lpwstr>388728e1-bbd0-4378-98dc-f8682e644300</vt:lpwstr>
  </property>
  <property fmtid="{D5CDD505-2E9C-101B-9397-08002B2CF9AE}" pid="7" name="MSIP_Label_bd9e4d68-54d0-40a5-8c9a-85a36c87352c_ActionId">
    <vt:lpwstr>7e3256ee-0787-4bf9-a5fc-bc27ea760726</vt:lpwstr>
  </property>
  <property fmtid="{D5CDD505-2E9C-101B-9397-08002B2CF9AE}" pid="8" name="MSIP_Label_bd9e4d68-54d0-40a5-8c9a-85a36c87352c_ContentBits">
    <vt:lpwstr>0</vt:lpwstr>
  </property>
</Properties>
</file>