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85E8-D2A5-426C-8DA7-7544BD189DCB}" v="3" dt="2024-12-11T20:51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249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7" creationId="{6F6E8DBC-6036-326B-AC2A-AD2F914BA074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8" creationId="{5048DBBF-4B0D-7035-89C1-5A66CA902A86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9" creationId="{AA6B657D-7405-97B9-F851-DB4193F3E968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0" creationId="{E6B326C4-9980-674B-3BD1-BAF7ED5601CE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1" creationId="{53309313-8EFD-84A2-0992-FB5997EF49FA}"/>
          </ac:spMkLst>
        </pc:spChg>
        <pc:grpChg chg="add mod">
          <ac:chgData name="Renata de Lara Muylaert" userId="0fabd90f-a52b-48c0-a12d-08d59920b427" providerId="ADAL" clId="{26B685E8-D2A5-426C-8DA7-7544BD189DCB}" dt="2024-12-11T20:51:47.518" v="2" actId="164"/>
          <ac:grpSpMkLst>
            <pc:docMk/>
            <pc:sldMk cId="428995900" sldId="256"/>
            <ac:grpSpMk id="14" creationId="{57D51D2D-C9C6-1801-D358-EAC3BC658A5D}"/>
          </ac:grpSpMkLst>
        </pc:grp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5" creationId="{B909D83E-1F41-6A3F-F295-C0C581ED7249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6" creationId="{C72F46E5-1FAA-0F37-5D28-F16A04620B0F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6" creationId="{377FE4F9-5A13-3E3C-D6D7-AD3A5EE6F870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8" creationId="{1F5F40C4-C67D-C6D8-2AD9-0BBC015B32CD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32" creationId="{462D9AE4-DE02-9F53-DEEF-0B4EF4B6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B7448-00A9-3314-0F00-1B4A5B1F754C}"/>
              </a:ext>
            </a:extLst>
          </p:cNvPr>
          <p:cNvGrpSpPr/>
          <p:nvPr/>
        </p:nvGrpSpPr>
        <p:grpSpPr>
          <a:xfrm>
            <a:off x="844062" y="-725394"/>
            <a:ext cx="12192000" cy="13300364"/>
            <a:chOff x="844062" y="-725394"/>
            <a:chExt cx="12192000" cy="13300364"/>
          </a:xfrm>
        </p:grpSpPr>
        <p:pic>
          <p:nvPicPr>
            <p:cNvPr id="5" name="Picture 4" descr="A graph of a cost and cost reduction&#10;&#10;Description automatically generated with medium confidence">
              <a:extLst>
                <a:ext uri="{FF2B5EF4-FFF2-40B4-BE49-F238E27FC236}">
                  <a16:creationId xmlns:a16="http://schemas.microsoft.com/office/drawing/2014/main" id="{95507BD0-C6DB-96EE-B050-D25A3E68B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-725394"/>
              <a:ext cx="12192000" cy="6650182"/>
            </a:xfrm>
            <a:prstGeom prst="rect">
              <a:avLst/>
            </a:prstGeom>
          </p:spPr>
        </p:pic>
        <p:pic>
          <p:nvPicPr>
            <p:cNvPr id="7" name="Picture 6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29588AF4-CBC0-EB94-088B-E8D84AFBA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5924788"/>
              <a:ext cx="12192000" cy="6650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4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7D51D2D-C9C6-1801-D358-EAC3BC658A5D}"/>
              </a:ext>
            </a:extLst>
          </p:cNvPr>
          <p:cNvGrpSpPr/>
          <p:nvPr/>
        </p:nvGrpSpPr>
        <p:grpSpPr>
          <a:xfrm>
            <a:off x="3270465" y="55418"/>
            <a:ext cx="5676392" cy="6462222"/>
            <a:chOff x="3270465" y="55418"/>
            <a:chExt cx="5676392" cy="646222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62D9AE4-DE02-9F53-DEEF-0B4EF4B6A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82" b="34640"/>
            <a:stretch/>
          </p:blipFill>
          <p:spPr bwMode="auto">
            <a:xfrm>
              <a:off x="3282657" y="4571454"/>
              <a:ext cx="5664200" cy="194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F5F40C4-C67D-C6D8-2AD9-0BBC015B32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661" y="2078617"/>
              <a:ext cx="4629150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77FE4F9-5A13-3E3C-D6D7-AD3A5EE6F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36" y="55418"/>
              <a:ext cx="4638675" cy="2581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09D83E-1F41-6A3F-F295-C0C581ED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7272" y="4979087"/>
              <a:ext cx="1309585" cy="257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F46E5-1FAA-0F37-5D28-F16A04620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969516" y="5212673"/>
              <a:ext cx="782401" cy="8295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E8DBC-6036-326B-AC2A-AD2F914BA074}"/>
                </a:ext>
              </a:extLst>
            </p:cNvPr>
            <p:cNvSpPr txBox="1"/>
            <p:nvPr/>
          </p:nvSpPr>
          <p:spPr>
            <a:xfrm>
              <a:off x="7847208" y="5191223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High</a:t>
              </a:r>
              <a:endParaRPr lang="en-NZ"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48DBBF-4B0D-7035-89C1-5A66CA902A86}"/>
                </a:ext>
              </a:extLst>
            </p:cNvPr>
            <p:cNvSpPr txBox="1"/>
            <p:nvPr/>
          </p:nvSpPr>
          <p:spPr>
            <a:xfrm>
              <a:off x="7844820" y="5842240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Low</a:t>
              </a:r>
              <a:endParaRPr lang="en-NZ" sz="105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B657D-7405-97B9-F851-DB4193F3E968}"/>
                </a:ext>
              </a:extLst>
            </p:cNvPr>
            <p:cNvSpPr txBox="1"/>
            <p:nvPr/>
          </p:nvSpPr>
          <p:spPr>
            <a:xfrm>
              <a:off x="3282657" y="68372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  <a:endParaRPr lang="en-NZ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B326C4-9980-674B-3BD1-BAF7ED5601CE}"/>
                </a:ext>
              </a:extLst>
            </p:cNvPr>
            <p:cNvSpPr txBox="1"/>
            <p:nvPr/>
          </p:nvSpPr>
          <p:spPr>
            <a:xfrm>
              <a:off x="3270465" y="231991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09313-8EFD-84A2-0992-FB5997EF49FA}"/>
                </a:ext>
              </a:extLst>
            </p:cNvPr>
            <p:cNvSpPr txBox="1"/>
            <p:nvPr/>
          </p:nvSpPr>
          <p:spPr>
            <a:xfrm>
              <a:off x="3276561" y="430599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9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2</cp:revision>
  <dcterms:created xsi:type="dcterms:W3CDTF">2024-12-11T20:44:18Z</dcterms:created>
  <dcterms:modified xsi:type="dcterms:W3CDTF">2024-12-11T21:55:36Z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