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B685E8-D2A5-426C-8DA7-7544BD189DCB}" v="3" dt="2024-12-11T20:51:47.5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734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nata de Lara Muylaert" userId="0fabd90f-a52b-48c0-a12d-08d59920b427" providerId="ADAL" clId="{26B685E8-D2A5-426C-8DA7-7544BD189DCB}"/>
    <pc:docChg chg="modSld">
      <pc:chgData name="Renata de Lara Muylaert" userId="0fabd90f-a52b-48c0-a12d-08d59920b427" providerId="ADAL" clId="{26B685E8-D2A5-426C-8DA7-7544BD189DCB}" dt="2024-12-11T20:51:47.518" v="2" actId="164"/>
      <pc:docMkLst>
        <pc:docMk/>
      </pc:docMkLst>
      <pc:sldChg chg="addSp modSp">
        <pc:chgData name="Renata de Lara Muylaert" userId="0fabd90f-a52b-48c0-a12d-08d59920b427" providerId="ADAL" clId="{26B685E8-D2A5-426C-8DA7-7544BD189DCB}" dt="2024-12-11T20:51:47.518" v="2" actId="164"/>
        <pc:sldMkLst>
          <pc:docMk/>
          <pc:sldMk cId="428995900" sldId="256"/>
        </pc:sldMkLst>
        <pc:spChg chg="mod">
          <ac:chgData name="Renata de Lara Muylaert" userId="0fabd90f-a52b-48c0-a12d-08d59920b427" providerId="ADAL" clId="{26B685E8-D2A5-426C-8DA7-7544BD189DCB}" dt="2024-12-11T20:51:47.518" v="2" actId="164"/>
          <ac:spMkLst>
            <pc:docMk/>
            <pc:sldMk cId="428995900" sldId="256"/>
            <ac:spMk id="7" creationId="{6F6E8DBC-6036-326B-AC2A-AD2F914BA074}"/>
          </ac:spMkLst>
        </pc:spChg>
        <pc:spChg chg="mod">
          <ac:chgData name="Renata de Lara Muylaert" userId="0fabd90f-a52b-48c0-a12d-08d59920b427" providerId="ADAL" clId="{26B685E8-D2A5-426C-8DA7-7544BD189DCB}" dt="2024-12-11T20:51:47.518" v="2" actId="164"/>
          <ac:spMkLst>
            <pc:docMk/>
            <pc:sldMk cId="428995900" sldId="256"/>
            <ac:spMk id="8" creationId="{5048DBBF-4B0D-7035-89C1-5A66CA902A86}"/>
          </ac:spMkLst>
        </pc:spChg>
        <pc:spChg chg="mod">
          <ac:chgData name="Renata de Lara Muylaert" userId="0fabd90f-a52b-48c0-a12d-08d59920b427" providerId="ADAL" clId="{26B685E8-D2A5-426C-8DA7-7544BD189DCB}" dt="2024-12-11T20:51:47.518" v="2" actId="164"/>
          <ac:spMkLst>
            <pc:docMk/>
            <pc:sldMk cId="428995900" sldId="256"/>
            <ac:spMk id="9" creationId="{AA6B657D-7405-97B9-F851-DB4193F3E968}"/>
          </ac:spMkLst>
        </pc:spChg>
        <pc:spChg chg="mod">
          <ac:chgData name="Renata de Lara Muylaert" userId="0fabd90f-a52b-48c0-a12d-08d59920b427" providerId="ADAL" clId="{26B685E8-D2A5-426C-8DA7-7544BD189DCB}" dt="2024-12-11T20:51:47.518" v="2" actId="164"/>
          <ac:spMkLst>
            <pc:docMk/>
            <pc:sldMk cId="428995900" sldId="256"/>
            <ac:spMk id="10" creationId="{E6B326C4-9980-674B-3BD1-BAF7ED5601CE}"/>
          </ac:spMkLst>
        </pc:spChg>
        <pc:spChg chg="mod">
          <ac:chgData name="Renata de Lara Muylaert" userId="0fabd90f-a52b-48c0-a12d-08d59920b427" providerId="ADAL" clId="{26B685E8-D2A5-426C-8DA7-7544BD189DCB}" dt="2024-12-11T20:51:47.518" v="2" actId="164"/>
          <ac:spMkLst>
            <pc:docMk/>
            <pc:sldMk cId="428995900" sldId="256"/>
            <ac:spMk id="11" creationId="{53309313-8EFD-84A2-0992-FB5997EF49FA}"/>
          </ac:spMkLst>
        </pc:spChg>
        <pc:grpChg chg="add mod">
          <ac:chgData name="Renata de Lara Muylaert" userId="0fabd90f-a52b-48c0-a12d-08d59920b427" providerId="ADAL" clId="{26B685E8-D2A5-426C-8DA7-7544BD189DCB}" dt="2024-12-11T20:51:47.518" v="2" actId="164"/>
          <ac:grpSpMkLst>
            <pc:docMk/>
            <pc:sldMk cId="428995900" sldId="256"/>
            <ac:grpSpMk id="14" creationId="{57D51D2D-C9C6-1801-D358-EAC3BC658A5D}"/>
          </ac:grpSpMkLst>
        </pc:grpChg>
        <pc:picChg chg="mod">
          <ac:chgData name="Renata de Lara Muylaert" userId="0fabd90f-a52b-48c0-a12d-08d59920b427" providerId="ADAL" clId="{26B685E8-D2A5-426C-8DA7-7544BD189DCB}" dt="2024-12-11T20:51:47.518" v="2" actId="164"/>
          <ac:picMkLst>
            <pc:docMk/>
            <pc:sldMk cId="428995900" sldId="256"/>
            <ac:picMk id="5" creationId="{B909D83E-1F41-6A3F-F295-C0C581ED7249}"/>
          </ac:picMkLst>
        </pc:picChg>
        <pc:picChg chg="mod">
          <ac:chgData name="Renata de Lara Muylaert" userId="0fabd90f-a52b-48c0-a12d-08d59920b427" providerId="ADAL" clId="{26B685E8-D2A5-426C-8DA7-7544BD189DCB}" dt="2024-12-11T20:51:47.518" v="2" actId="164"/>
          <ac:picMkLst>
            <pc:docMk/>
            <pc:sldMk cId="428995900" sldId="256"/>
            <ac:picMk id="6" creationId="{C72F46E5-1FAA-0F37-5D28-F16A04620B0F}"/>
          </ac:picMkLst>
        </pc:picChg>
        <pc:picChg chg="mod">
          <ac:chgData name="Renata de Lara Muylaert" userId="0fabd90f-a52b-48c0-a12d-08d59920b427" providerId="ADAL" clId="{26B685E8-D2A5-426C-8DA7-7544BD189DCB}" dt="2024-12-11T20:51:47.518" v="2" actId="164"/>
          <ac:picMkLst>
            <pc:docMk/>
            <pc:sldMk cId="428995900" sldId="256"/>
            <ac:picMk id="1026" creationId="{377FE4F9-5A13-3E3C-D6D7-AD3A5EE6F870}"/>
          </ac:picMkLst>
        </pc:picChg>
        <pc:picChg chg="mod">
          <ac:chgData name="Renata de Lara Muylaert" userId="0fabd90f-a52b-48c0-a12d-08d59920b427" providerId="ADAL" clId="{26B685E8-D2A5-426C-8DA7-7544BD189DCB}" dt="2024-12-11T20:51:47.518" v="2" actId="164"/>
          <ac:picMkLst>
            <pc:docMk/>
            <pc:sldMk cId="428995900" sldId="256"/>
            <ac:picMk id="1028" creationId="{1F5F40C4-C67D-C6D8-2AD9-0BBC015B32CD}"/>
          </ac:picMkLst>
        </pc:picChg>
        <pc:picChg chg="mod">
          <ac:chgData name="Renata de Lara Muylaert" userId="0fabd90f-a52b-48c0-a12d-08d59920b427" providerId="ADAL" clId="{26B685E8-D2A5-426C-8DA7-7544BD189DCB}" dt="2024-12-11T20:51:47.518" v="2" actId="164"/>
          <ac:picMkLst>
            <pc:docMk/>
            <pc:sldMk cId="428995900" sldId="256"/>
            <ac:picMk id="1032" creationId="{462D9AE4-DE02-9F53-DEEF-0B4EF4B6A3A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5663D-118D-72D5-4784-4499FB42A3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23198-8C1E-3A90-492B-CD7028301A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14DEF-B261-B2BA-7E4F-64597A51A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FE58-7E73-4F9D-B8E5-B7E1B043D37A}" type="datetimeFigureOut">
              <a:rPr lang="en-NZ" smtClean="0"/>
              <a:t>16/12/2024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D0D13F-F22A-16FE-8049-437F6083F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C7621-D0C5-A86E-5C12-B64B20350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8E986-202D-4750-B38D-2C4D9D3833A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30531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5E909-1D19-9C81-A64C-41D6C9844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75BDB4-E56A-83D8-8D43-269E862771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9492B-7F92-3D80-4468-EC0F037D1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FE58-7E73-4F9D-B8E5-B7E1B043D37A}" type="datetimeFigureOut">
              <a:rPr lang="en-NZ" smtClean="0"/>
              <a:t>16/12/2024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3DD1AA-918E-D713-E249-5A27773DE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89EF78-DB04-62F8-5128-1D2D0CBBB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8E986-202D-4750-B38D-2C4D9D3833A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4509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D751A1-BA0B-BB56-D8C4-96DE3C4057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3EFCE2-9DD9-C4E0-70DA-9D3EB9B045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ACFE4-AE0D-7B0A-43A9-438957A9F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FE58-7E73-4F9D-B8E5-B7E1B043D37A}" type="datetimeFigureOut">
              <a:rPr lang="en-NZ" smtClean="0"/>
              <a:t>16/12/2024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EF0C5-5F3E-F227-30A0-FACEFCA92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C81B4-C298-B647-BC64-9D419D7D9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8E986-202D-4750-B38D-2C4D9D3833A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62805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B5D64-BB3C-A0A1-6A18-0B99E7190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B0DDE-9BB0-CE2F-897C-5DD76FB7E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525A4-D99A-93EB-1422-A9D6EF753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FE58-7E73-4F9D-B8E5-B7E1B043D37A}" type="datetimeFigureOut">
              <a:rPr lang="en-NZ" smtClean="0"/>
              <a:t>16/12/2024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37165-E487-05B4-9E57-4284E75F8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96957-5172-C8F5-0A7F-C0B8A78F1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8E986-202D-4750-B38D-2C4D9D3833A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35639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2D029-8678-5FB4-9713-CD65152B1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71F921-484D-583F-1C0A-06C668258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DA04-D937-DA2D-50E4-2891DDBFA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FE58-7E73-4F9D-B8E5-B7E1B043D37A}" type="datetimeFigureOut">
              <a:rPr lang="en-NZ" smtClean="0"/>
              <a:t>16/12/2024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0F20CB-4B91-1A9E-33F0-D1E7A3475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8C362-C37D-9381-9533-34AD70318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8E986-202D-4750-B38D-2C4D9D3833A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15339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CC585-4B16-1C91-F347-0C7F4C239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04FB5-A6AF-0434-B22A-F04BCF74EC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B7C01D-AFA5-0E11-CE86-146DD9BE86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5FD296-51B7-2A19-03AC-EDFA15B9C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FE58-7E73-4F9D-B8E5-B7E1B043D37A}" type="datetimeFigureOut">
              <a:rPr lang="en-NZ" smtClean="0"/>
              <a:t>16/12/2024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0F905C-3F3F-BB10-3D0D-D18D2B2F9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C70A44-31F7-BDE1-56E1-3ACC8FCBA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8E986-202D-4750-B38D-2C4D9D3833A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42730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63ABF-323C-B9BF-DA1B-D57DE60D9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DFD069-86F5-AE0D-19D7-DBDD4F634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739FE8-A1AB-0E78-1079-3E9127A6CB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4D7D82-B7F9-1E75-382C-13C064F08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E73488-DDBB-3483-43EC-8C683C2BB5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1B889B-5E0F-5A1F-29EC-5D81EF5B3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FE58-7E73-4F9D-B8E5-B7E1B043D37A}" type="datetimeFigureOut">
              <a:rPr lang="en-NZ" smtClean="0"/>
              <a:t>16/12/2024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F1BB8C-B1CB-A25F-12C9-7107DA220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DE3E9D-DE48-706A-CB3F-B4DCF3F99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8E986-202D-4750-B38D-2C4D9D3833A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73842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65CE7-E3A7-4E3C-1350-CADCFCC29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48DFCC-D1B0-3AEC-7933-02F22DDB3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FE58-7E73-4F9D-B8E5-B7E1B043D37A}" type="datetimeFigureOut">
              <a:rPr lang="en-NZ" smtClean="0"/>
              <a:t>16/12/2024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4189BB-9C21-47EB-CB41-6EF803DDD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06B712-2362-7991-AD32-ACE5B89A3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8E986-202D-4750-B38D-2C4D9D3833A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56424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A53E14-D771-7DB3-C97A-62E42BCF5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FE58-7E73-4F9D-B8E5-B7E1B043D37A}" type="datetimeFigureOut">
              <a:rPr lang="en-NZ" smtClean="0"/>
              <a:t>16/12/2024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CF8746-8F44-8628-EA15-88D6B47FD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C9984F-978B-3045-D381-29C74A073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8E986-202D-4750-B38D-2C4D9D3833A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31464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8FA6C-6F44-F8E7-1F76-24F2077B9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FB47F-58CC-D754-79F6-A01C28F5E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5DC3EF-F2E5-6493-9155-5C0BCDF762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481A58-0DA8-D6EF-CC5C-9BF7E4480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FE58-7E73-4F9D-B8E5-B7E1B043D37A}" type="datetimeFigureOut">
              <a:rPr lang="en-NZ" smtClean="0"/>
              <a:t>16/12/2024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619711-A019-A2D5-E0E9-CD043CD44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2A259F-2FA7-9F71-2D49-67E34C94C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8E986-202D-4750-B38D-2C4D9D3833A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15249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C62A6-57BE-41EC-364E-2820C9CF0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B03CC1-B7F3-66A0-736D-8C315E90AA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3E13A6-072D-4DA7-F93C-58B266F725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0B3107-BBC6-6169-6D95-433387E51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FE58-7E73-4F9D-B8E5-B7E1B043D37A}" type="datetimeFigureOut">
              <a:rPr lang="en-NZ" smtClean="0"/>
              <a:t>16/12/2024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557915-2DD7-ECA3-B0A7-25CAA93C9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13BFA8-40F5-368A-3758-7EA55CDBD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8E986-202D-4750-B38D-2C4D9D3833A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33648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951EC9-195C-47A0-9D33-8593CDED3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BDC90C-13BD-26A7-1227-842950BB3D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124824-C2FE-9EFA-B47D-2905E5F25B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C3FE58-7E73-4F9D-B8E5-B7E1B043D37A}" type="datetimeFigureOut">
              <a:rPr lang="en-NZ" smtClean="0"/>
              <a:t>16/12/2024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F75BD-134E-01A5-0E92-E8934FF52A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BF6BE-9FAF-5C83-3404-AF43FB7A8B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B8E986-202D-4750-B38D-2C4D9D3833A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16622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FBB7448-00A9-3314-0F00-1B4A5B1F754C}"/>
              </a:ext>
            </a:extLst>
          </p:cNvPr>
          <p:cNvGrpSpPr/>
          <p:nvPr/>
        </p:nvGrpSpPr>
        <p:grpSpPr>
          <a:xfrm>
            <a:off x="844062" y="-725394"/>
            <a:ext cx="12192000" cy="13300364"/>
            <a:chOff x="844062" y="-725394"/>
            <a:chExt cx="12192000" cy="13300364"/>
          </a:xfrm>
        </p:grpSpPr>
        <p:pic>
          <p:nvPicPr>
            <p:cNvPr id="5" name="Picture 4" descr="A graph of a cost and cost reduction&#10;&#10;Description automatically generated with medium confidence">
              <a:extLst>
                <a:ext uri="{FF2B5EF4-FFF2-40B4-BE49-F238E27FC236}">
                  <a16:creationId xmlns:a16="http://schemas.microsoft.com/office/drawing/2014/main" id="{95507BD0-C6DB-96EE-B050-D25A3E68BA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062" y="-725394"/>
              <a:ext cx="12192000" cy="6650182"/>
            </a:xfrm>
            <a:prstGeom prst="rect">
              <a:avLst/>
            </a:prstGeom>
          </p:spPr>
        </p:pic>
        <p:pic>
          <p:nvPicPr>
            <p:cNvPr id="7" name="Picture 6" descr="A graph of a graph of a graph of a graph of a graph of a graph of a graph of a graph of a graph of a graph of a graph of a graph of a graph of&#10;&#10;Description automatically generated">
              <a:extLst>
                <a:ext uri="{FF2B5EF4-FFF2-40B4-BE49-F238E27FC236}">
                  <a16:creationId xmlns:a16="http://schemas.microsoft.com/office/drawing/2014/main" id="{29588AF4-CBC0-EB94-088B-E8D84AFBAE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062" y="5924788"/>
              <a:ext cx="12192000" cy="66501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49430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map of indonesia with orange lines&#10;&#10;Description automatically generated">
            <a:extLst>
              <a:ext uri="{FF2B5EF4-FFF2-40B4-BE49-F238E27FC236}">
                <a16:creationId xmlns:a16="http://schemas.microsoft.com/office/drawing/2014/main" id="{B9B80687-EF43-4A7C-DE6F-A2E1AF6CA549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06"/>
          <a:stretch/>
        </p:blipFill>
        <p:spPr>
          <a:xfrm>
            <a:off x="3283995" y="402056"/>
            <a:ext cx="4625892" cy="2312142"/>
          </a:xfrm>
          <a:prstGeom prst="rect">
            <a:avLst/>
          </a:prstGeom>
        </p:spPr>
      </p:pic>
      <p:pic>
        <p:nvPicPr>
          <p:cNvPr id="17" name="Picture 16" descr="A map of a country&#10;&#10;Description automatically generated with medium confidence">
            <a:extLst>
              <a:ext uri="{FF2B5EF4-FFF2-40B4-BE49-F238E27FC236}">
                <a16:creationId xmlns:a16="http://schemas.microsoft.com/office/drawing/2014/main" id="{E0892CBE-E835-534B-26CC-A165C271592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15"/>
          <a:stretch/>
        </p:blipFill>
        <p:spPr>
          <a:xfrm>
            <a:off x="3284182" y="2425623"/>
            <a:ext cx="4625892" cy="2381272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57D51D2D-C9C6-1801-D358-EAC3BC658A5D}"/>
              </a:ext>
            </a:extLst>
          </p:cNvPr>
          <p:cNvGrpSpPr/>
          <p:nvPr/>
        </p:nvGrpSpPr>
        <p:grpSpPr>
          <a:xfrm>
            <a:off x="3269127" y="454094"/>
            <a:ext cx="5677730" cy="6063546"/>
            <a:chOff x="3269127" y="454094"/>
            <a:chExt cx="5677730" cy="6063546"/>
          </a:xfrm>
        </p:grpSpPr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462D9AE4-DE02-9F53-DEEF-0B4EF4B6A3A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982" b="34640"/>
            <a:stretch/>
          </p:blipFill>
          <p:spPr bwMode="auto">
            <a:xfrm>
              <a:off x="3282657" y="4571454"/>
              <a:ext cx="5664200" cy="19461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909D83E-1F41-6A3F-F295-C0C581ED724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637272" y="4979087"/>
              <a:ext cx="1309585" cy="257175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72F46E5-1FAA-0F37-5D28-F16A04620B0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5400000">
              <a:off x="7969516" y="5212673"/>
              <a:ext cx="782401" cy="829579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F6E8DBC-6036-326B-AC2A-AD2F914BA074}"/>
                </a:ext>
              </a:extLst>
            </p:cNvPr>
            <p:cNvSpPr txBox="1"/>
            <p:nvPr/>
          </p:nvSpPr>
          <p:spPr>
            <a:xfrm>
              <a:off x="7847208" y="5191223"/>
              <a:ext cx="54980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50" dirty="0"/>
                <a:t>High</a:t>
              </a:r>
              <a:endParaRPr lang="en-NZ" sz="105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048DBBF-4B0D-7035-89C1-5A66CA902A86}"/>
                </a:ext>
              </a:extLst>
            </p:cNvPr>
            <p:cNvSpPr txBox="1"/>
            <p:nvPr/>
          </p:nvSpPr>
          <p:spPr>
            <a:xfrm>
              <a:off x="7844820" y="5842240"/>
              <a:ext cx="54980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50" dirty="0"/>
                <a:t>Low</a:t>
              </a:r>
              <a:endParaRPr lang="en-NZ" sz="105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3309313-8EFD-84A2-0992-FB5997EF49FA}"/>
                </a:ext>
              </a:extLst>
            </p:cNvPr>
            <p:cNvSpPr txBox="1"/>
            <p:nvPr/>
          </p:nvSpPr>
          <p:spPr>
            <a:xfrm>
              <a:off x="3269127" y="4343169"/>
              <a:ext cx="344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C</a:t>
              </a:r>
              <a:endParaRPr lang="en-NZ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A6B657D-7405-97B9-F851-DB4193F3E968}"/>
                </a:ext>
              </a:extLst>
            </p:cNvPr>
            <p:cNvSpPr txBox="1"/>
            <p:nvPr/>
          </p:nvSpPr>
          <p:spPr>
            <a:xfrm>
              <a:off x="3296236" y="454094"/>
              <a:ext cx="3209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A</a:t>
              </a:r>
              <a:endParaRPr lang="en-NZ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6B326C4-9980-674B-3BD1-BAF7ED5601CE}"/>
                </a:ext>
              </a:extLst>
            </p:cNvPr>
            <p:cNvSpPr txBox="1"/>
            <p:nvPr/>
          </p:nvSpPr>
          <p:spPr>
            <a:xfrm>
              <a:off x="3286980" y="252728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B</a:t>
              </a:r>
              <a:endParaRPr lang="en-NZ" dirty="0"/>
            </a:p>
          </p:txBody>
        </p:sp>
      </p:grpSp>
    </p:spTree>
    <p:extLst>
      <p:ext uri="{BB962C8B-B14F-4D97-AF65-F5344CB8AC3E}">
        <p14:creationId xmlns:p14="http://schemas.microsoft.com/office/powerpoint/2010/main" val="428995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5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Renata de Lara Muylaert</dc:creator>
  <cp:lastModifiedBy>Renata de Lara Muylaert</cp:lastModifiedBy>
  <cp:revision>4</cp:revision>
  <dcterms:created xsi:type="dcterms:W3CDTF">2024-12-11T20:44:18Z</dcterms:created>
  <dcterms:modified xsi:type="dcterms:W3CDTF">2024-12-16T03:06:28Z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d9e4d68-54d0-40a5-8c9a-85a36c87352c_Enabled">
    <vt:lpwstr>true</vt:lpwstr>
  </property>
  <property fmtid="{D5CDD505-2E9C-101B-9397-08002B2CF9AE}" pid="3" name="MSIP_Label_bd9e4d68-54d0-40a5-8c9a-85a36c87352c_SetDate">
    <vt:lpwstr>2024-12-11T20:50:20Z</vt:lpwstr>
  </property>
  <property fmtid="{D5CDD505-2E9C-101B-9397-08002B2CF9AE}" pid="4" name="MSIP_Label_bd9e4d68-54d0-40a5-8c9a-85a36c87352c_Method">
    <vt:lpwstr>Standard</vt:lpwstr>
  </property>
  <property fmtid="{D5CDD505-2E9C-101B-9397-08002B2CF9AE}" pid="5" name="MSIP_Label_bd9e4d68-54d0-40a5-8c9a-85a36c87352c_Name">
    <vt:lpwstr>Unclassified</vt:lpwstr>
  </property>
  <property fmtid="{D5CDD505-2E9C-101B-9397-08002B2CF9AE}" pid="6" name="MSIP_Label_bd9e4d68-54d0-40a5-8c9a-85a36c87352c_SiteId">
    <vt:lpwstr>388728e1-bbd0-4378-98dc-f8682e644300</vt:lpwstr>
  </property>
  <property fmtid="{D5CDD505-2E9C-101B-9397-08002B2CF9AE}" pid="7" name="MSIP_Label_bd9e4d68-54d0-40a5-8c9a-85a36c87352c_ActionId">
    <vt:lpwstr>7e3256ee-0787-4bf9-a5fc-bc27ea760726</vt:lpwstr>
  </property>
  <property fmtid="{D5CDD505-2E9C-101B-9397-08002B2CF9AE}" pid="8" name="MSIP_Label_bd9e4d68-54d0-40a5-8c9a-85a36c87352c_ContentBits">
    <vt:lpwstr>0</vt:lpwstr>
  </property>
</Properties>
</file>