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72F2C-C1BE-4F4A-A1A0-D03EF4681EAF}" v="32" dt="2024-08-15T04:31:43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34" autoAdjust="0"/>
    <p:restoredTop sz="94660"/>
  </p:normalViewPr>
  <p:slideViewPr>
    <p:cSldViewPr snapToGrid="0">
      <p:cViewPr>
        <p:scale>
          <a:sx n="100" d="100"/>
          <a:sy n="100" d="100"/>
        </p:scale>
        <p:origin x="123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F9F72F2C-C1BE-4F4A-A1A0-D03EF4681EAF}"/>
    <pc:docChg chg="undo custSel addSld delSld modSld">
      <pc:chgData name="Renata de Lara Muylaert" userId="0fabd90f-a52b-48c0-a12d-08d59920b427" providerId="ADAL" clId="{F9F72F2C-C1BE-4F4A-A1A0-D03EF4681EAF}" dt="2024-08-15T04:34:00.114" v="1524" actId="2711"/>
      <pc:docMkLst>
        <pc:docMk/>
      </pc:docMkLst>
      <pc:sldChg chg="addSp delSp modSp del mod modClrScheme chgLayout">
        <pc:chgData name="Renata de Lara Muylaert" userId="0fabd90f-a52b-48c0-a12d-08d59920b427" providerId="ADAL" clId="{F9F72F2C-C1BE-4F4A-A1A0-D03EF4681EAF}" dt="2024-08-15T04:31:24.120" v="1454" actId="47"/>
        <pc:sldMkLst>
          <pc:docMk/>
          <pc:sldMk cId="2633789630" sldId="256"/>
        </pc:sldMkLst>
        <pc:spChg chg="del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2" creationId="{CA5C3481-5D43-8F79-3DBB-CEC17C9C9AE2}"/>
          </ac:spMkLst>
        </pc:spChg>
        <pc:spChg chg="del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3" creationId="{3C44A1FD-B5C1-1CD8-68AC-19439C97D6A2}"/>
          </ac:spMkLst>
        </pc:spChg>
        <pc:spChg chg="mod">
          <ac:chgData name="Renata de Lara Muylaert" userId="0fabd90f-a52b-48c0-a12d-08d59920b427" providerId="ADAL" clId="{F9F72F2C-C1BE-4F4A-A1A0-D03EF4681EAF}" dt="2023-08-23T01:31:44.274" v="378" actId="1076"/>
          <ac:spMkLst>
            <pc:docMk/>
            <pc:sldMk cId="2633789630" sldId="256"/>
            <ac:spMk id="5" creationId="{01DBC4BD-1E70-E3BC-76F9-67DA3787AB22}"/>
          </ac:spMkLst>
        </pc:spChg>
        <pc:spChg chg="mod">
          <ac:chgData name="Renata de Lara Muylaert" userId="0fabd90f-a52b-48c0-a12d-08d59920b427" providerId="ADAL" clId="{F9F72F2C-C1BE-4F4A-A1A0-D03EF4681EAF}" dt="2023-08-23T01:28:51.745" v="339" actId="1076"/>
          <ac:spMkLst>
            <pc:docMk/>
            <pc:sldMk cId="2633789630" sldId="256"/>
            <ac:spMk id="8" creationId="{89E68454-4F09-AEE0-D017-61DD80EC9AA1}"/>
          </ac:spMkLst>
        </pc:spChg>
        <pc:spChg chg="add mod ord">
          <ac:chgData name="Renata de Lara Muylaert" userId="0fabd90f-a52b-48c0-a12d-08d59920b427" providerId="ADAL" clId="{F9F72F2C-C1BE-4F4A-A1A0-D03EF4681EAF}" dt="2024-08-15T04:31:05.730" v="1444" actId="20577"/>
          <ac:spMkLst>
            <pc:docMk/>
            <pc:sldMk cId="2633789630" sldId="256"/>
            <ac:spMk id="9" creationId="{DFD8ABC5-71B4-6FCF-4261-C4D9D6AF67A6}"/>
          </ac:spMkLst>
        </pc:spChg>
        <pc:spChg chg="add del mod ord">
          <ac:chgData name="Renata de Lara Muylaert" userId="0fabd90f-a52b-48c0-a12d-08d59920b427" providerId="ADAL" clId="{F9F72F2C-C1BE-4F4A-A1A0-D03EF4681EAF}" dt="2023-08-23T01:27:00.774" v="205" actId="478"/>
          <ac:spMkLst>
            <pc:docMk/>
            <pc:sldMk cId="2633789630" sldId="256"/>
            <ac:spMk id="10" creationId="{DC1BBAF0-5A9F-1CD6-9FC5-E68FCD07B819}"/>
          </ac:spMkLst>
        </pc:spChg>
        <pc:spChg chg="add mod ord">
          <ac:chgData name="Renata de Lara Muylaert" userId="0fabd90f-a52b-48c0-a12d-08d59920b427" providerId="ADAL" clId="{F9F72F2C-C1BE-4F4A-A1A0-D03EF4681EAF}" dt="2023-08-23T01:26:24.467" v="142" actId="700"/>
          <ac:spMkLst>
            <pc:docMk/>
            <pc:sldMk cId="2633789630" sldId="256"/>
            <ac:spMk id="11" creationId="{A93B8D78-7522-B830-67A9-D09EA41344B1}"/>
          </ac:spMkLst>
        </pc:spChg>
        <pc:spChg chg="add mod">
          <ac:chgData name="Renata de Lara Muylaert" userId="0fabd90f-a52b-48c0-a12d-08d59920b427" providerId="ADAL" clId="{F9F72F2C-C1BE-4F4A-A1A0-D03EF4681EAF}" dt="2023-08-23T01:31:37.179" v="376" actId="1076"/>
          <ac:spMkLst>
            <pc:docMk/>
            <pc:sldMk cId="2633789630" sldId="256"/>
            <ac:spMk id="18" creationId="{06835E48-3F45-1332-75F9-89516119A60D}"/>
          </ac:spMkLst>
        </pc:spChg>
        <pc:spChg chg="add mod">
          <ac:chgData name="Renata de Lara Muylaert" userId="0fabd90f-a52b-48c0-a12d-08d59920b427" providerId="ADAL" clId="{F9F72F2C-C1BE-4F4A-A1A0-D03EF4681EAF}" dt="2023-08-23T01:31:37.179" v="376" actId="1076"/>
          <ac:spMkLst>
            <pc:docMk/>
            <pc:sldMk cId="2633789630" sldId="256"/>
            <ac:spMk id="19" creationId="{771ED4BD-3597-533D-8B5B-A3B5F3D33EC6}"/>
          </ac:spMkLst>
        </pc:spChg>
        <pc:spChg chg="add mod">
          <ac:chgData name="Renata de Lara Muylaert" userId="0fabd90f-a52b-48c0-a12d-08d59920b427" providerId="ADAL" clId="{F9F72F2C-C1BE-4F4A-A1A0-D03EF4681EAF}" dt="2023-08-23T01:31:27.465" v="375" actId="208"/>
          <ac:spMkLst>
            <pc:docMk/>
            <pc:sldMk cId="2633789630" sldId="256"/>
            <ac:spMk id="20" creationId="{B6503175-B2E8-C651-2B69-9F52295CEF39}"/>
          </ac:spMkLst>
        </pc:spChg>
        <pc:picChg chg="mod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4" creationId="{2592F237-23DE-5CBC-CD6B-BCCBCD925385}"/>
          </ac:picMkLst>
        </pc:picChg>
        <pc:picChg chg="mod">
          <ac:chgData name="Renata de Lara Muylaert" userId="0fabd90f-a52b-48c0-a12d-08d59920b427" providerId="ADAL" clId="{F9F72F2C-C1BE-4F4A-A1A0-D03EF4681EAF}" dt="2023-08-23T01:31:51.427" v="381" actId="1076"/>
          <ac:picMkLst>
            <pc:docMk/>
            <pc:sldMk cId="2633789630" sldId="256"/>
            <ac:picMk id="6" creationId="{75367143-E489-0849-921E-BCD0824E5989}"/>
          </ac:picMkLst>
        </pc:picChg>
        <pc:picChg chg="mod">
          <ac:chgData name="Renata de Lara Muylaert" userId="0fabd90f-a52b-48c0-a12d-08d59920b427" providerId="ADAL" clId="{F9F72F2C-C1BE-4F4A-A1A0-D03EF4681EAF}" dt="2023-08-23T01:31:48.066" v="379" actId="1076"/>
          <ac:picMkLst>
            <pc:docMk/>
            <pc:sldMk cId="2633789630" sldId="256"/>
            <ac:picMk id="7" creationId="{9B25ACAD-F776-3F63-E74E-506E14D2D7AE}"/>
          </ac:picMkLst>
        </pc:picChg>
        <pc:picChg chg="add mod">
          <ac:chgData name="Renata de Lara Muylaert" userId="0fabd90f-a52b-48c0-a12d-08d59920b427" providerId="ADAL" clId="{F9F72F2C-C1BE-4F4A-A1A0-D03EF4681EAF}" dt="2023-08-23T01:28:51.745" v="339" actId="1076"/>
          <ac:picMkLst>
            <pc:docMk/>
            <pc:sldMk cId="2633789630" sldId="256"/>
            <ac:picMk id="12" creationId="{6F84CC96-FF4D-CC8C-5ADE-33B707619703}"/>
          </ac:picMkLst>
        </pc:picChg>
        <pc:picChg chg="add mod modCrop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14" creationId="{11C2BA67-27E9-0E4A-0E39-F7A90069F314}"/>
          </ac:picMkLst>
        </pc:picChg>
        <pc:picChg chg="add del">
          <ac:chgData name="Renata de Lara Muylaert" userId="0fabd90f-a52b-48c0-a12d-08d59920b427" providerId="ADAL" clId="{F9F72F2C-C1BE-4F4A-A1A0-D03EF4681EAF}" dt="2023-08-23T01:29:47.914" v="345" actId="478"/>
          <ac:picMkLst>
            <pc:docMk/>
            <pc:sldMk cId="2633789630" sldId="256"/>
            <ac:picMk id="16" creationId="{07C46D3E-596F-3953-1C7F-7D7727D3EC56}"/>
          </ac:picMkLst>
        </pc:picChg>
        <pc:picChg chg="add mod modCrop">
          <ac:chgData name="Renata de Lara Muylaert" userId="0fabd90f-a52b-48c0-a12d-08d59920b427" providerId="ADAL" clId="{F9F72F2C-C1BE-4F4A-A1A0-D03EF4681EAF}" dt="2023-08-23T01:31:37.179" v="376" actId="1076"/>
          <ac:picMkLst>
            <pc:docMk/>
            <pc:sldMk cId="2633789630" sldId="256"/>
            <ac:picMk id="17" creationId="{0FB1EDA2-70D7-D579-3BD6-1371E43D4585}"/>
          </ac:picMkLst>
        </pc:picChg>
      </pc:sldChg>
      <pc:sldChg chg="addSp modSp new mod">
        <pc:chgData name="Renata de Lara Muylaert" userId="0fabd90f-a52b-48c0-a12d-08d59920b427" providerId="ADAL" clId="{F9F72F2C-C1BE-4F4A-A1A0-D03EF4681EAF}" dt="2023-08-23T01:25:58.834" v="138" actId="404"/>
        <pc:sldMkLst>
          <pc:docMk/>
          <pc:sldMk cId="1566622904" sldId="257"/>
        </pc:sldMkLst>
        <pc:spChg chg="mod">
          <ac:chgData name="Renata de Lara Muylaert" userId="0fabd90f-a52b-48c0-a12d-08d59920b427" providerId="ADAL" clId="{F9F72F2C-C1BE-4F4A-A1A0-D03EF4681EAF}" dt="2023-08-23T01:25:58.834" v="138" actId="404"/>
          <ac:spMkLst>
            <pc:docMk/>
            <pc:sldMk cId="1566622904" sldId="257"/>
            <ac:spMk id="2" creationId="{534C6EAF-BEB2-B880-BDF1-69D03426864C}"/>
          </ac:spMkLst>
        </pc:spChg>
        <pc:picChg chg="add mod">
          <ac:chgData name="Renata de Lara Muylaert" userId="0fabd90f-a52b-48c0-a12d-08d59920b427" providerId="ADAL" clId="{F9F72F2C-C1BE-4F4A-A1A0-D03EF4681EAF}" dt="2023-08-23T01:25:24.951" v="3" actId="1076"/>
          <ac:picMkLst>
            <pc:docMk/>
            <pc:sldMk cId="1566622904" sldId="257"/>
            <ac:picMk id="4" creationId="{8F7F791C-7DB5-23A2-A2EA-8BE9C3E48FD3}"/>
          </ac:picMkLst>
        </pc:picChg>
      </pc:sldChg>
      <pc:sldChg chg="addSp delSp modSp new mod">
        <pc:chgData name="Renata de Lara Muylaert" userId="0fabd90f-a52b-48c0-a12d-08d59920b427" providerId="ADAL" clId="{F9F72F2C-C1BE-4F4A-A1A0-D03EF4681EAF}" dt="2023-08-23T01:53:55.052" v="422" actId="21"/>
        <pc:sldMkLst>
          <pc:docMk/>
          <pc:sldMk cId="3687347528" sldId="258"/>
        </pc:sldMkLst>
        <pc:spChg chg="mod">
          <ac:chgData name="Renata de Lara Muylaert" userId="0fabd90f-a52b-48c0-a12d-08d59920b427" providerId="ADAL" clId="{F9F72F2C-C1BE-4F4A-A1A0-D03EF4681EAF}" dt="2023-08-23T01:48:36.106" v="390" actId="20577"/>
          <ac:spMkLst>
            <pc:docMk/>
            <pc:sldMk cId="3687347528" sldId="258"/>
            <ac:spMk id="2" creationId="{087E6D07-6F83-C886-78D3-D105E1D26241}"/>
          </ac:spMkLst>
        </pc:spChg>
        <pc:spChg chg="del">
          <ac:chgData name="Renata de Lara Muylaert" userId="0fabd90f-a52b-48c0-a12d-08d59920b427" providerId="ADAL" clId="{F9F72F2C-C1BE-4F4A-A1A0-D03EF4681EAF}" dt="2023-08-23T01:50:39.080" v="398"/>
          <ac:spMkLst>
            <pc:docMk/>
            <pc:sldMk cId="3687347528" sldId="258"/>
            <ac:spMk id="3" creationId="{55D1B713-B07F-F291-C4E5-EDAE7E24DF13}"/>
          </ac:spMkLst>
        </pc:spChg>
        <pc:spChg chg="add mod">
          <ac:chgData name="Renata de Lara Muylaert" userId="0fabd90f-a52b-48c0-a12d-08d59920b427" providerId="ADAL" clId="{F9F72F2C-C1BE-4F4A-A1A0-D03EF4681EAF}" dt="2023-08-23T01:53:51.229" v="420" actId="20577"/>
          <ac:spMkLst>
            <pc:docMk/>
            <pc:sldMk cId="3687347528" sldId="258"/>
            <ac:spMk id="9" creationId="{2C101137-9BAE-D05B-AC80-8733E88141B1}"/>
          </ac:spMkLst>
        </pc:spChg>
        <pc:picChg chg="add del">
          <ac:chgData name="Renata de Lara Muylaert" userId="0fabd90f-a52b-48c0-a12d-08d59920b427" providerId="ADAL" clId="{F9F72F2C-C1BE-4F4A-A1A0-D03EF4681EAF}" dt="2023-08-23T01:53:55.052" v="422" actId="21"/>
          <ac:picMkLst>
            <pc:docMk/>
            <pc:sldMk cId="3687347528" sldId="258"/>
            <ac:picMk id="4" creationId="{E1B4B671-4C17-DB9A-BFD7-605989CD8FB9}"/>
          </ac:picMkLst>
        </pc:picChg>
        <pc:picChg chg="add mod">
          <ac:chgData name="Renata de Lara Muylaert" userId="0fabd90f-a52b-48c0-a12d-08d59920b427" providerId="ADAL" clId="{F9F72F2C-C1BE-4F4A-A1A0-D03EF4681EAF}" dt="2023-08-23T01:50:40.816" v="400" actId="1076"/>
          <ac:picMkLst>
            <pc:docMk/>
            <pc:sldMk cId="3687347528" sldId="258"/>
            <ac:picMk id="5" creationId="{DC890604-FFF9-57EC-68BB-52C58F545E92}"/>
          </ac:picMkLst>
        </pc:picChg>
        <pc:picChg chg="add del mod">
          <ac:chgData name="Renata de Lara Muylaert" userId="0fabd90f-a52b-48c0-a12d-08d59920b427" providerId="ADAL" clId="{F9F72F2C-C1BE-4F4A-A1A0-D03EF4681EAF}" dt="2023-08-23T01:50:26.317" v="397" actId="478"/>
          <ac:picMkLst>
            <pc:docMk/>
            <pc:sldMk cId="3687347528" sldId="258"/>
            <ac:picMk id="6" creationId="{A241F3B9-C9EE-977A-B28B-F8D6EDE8DBFA}"/>
          </ac:picMkLst>
        </pc:picChg>
        <pc:picChg chg="add del mod">
          <ac:chgData name="Renata de Lara Muylaert" userId="0fabd90f-a52b-48c0-a12d-08d59920b427" providerId="ADAL" clId="{F9F72F2C-C1BE-4F4A-A1A0-D03EF4681EAF}" dt="2023-08-23T01:50:44.318" v="403" actId="478"/>
          <ac:picMkLst>
            <pc:docMk/>
            <pc:sldMk cId="3687347528" sldId="258"/>
            <ac:picMk id="7" creationId="{49BE273E-2A9B-5FCE-B23E-083275D04029}"/>
          </ac:picMkLst>
        </pc:picChg>
        <pc:picChg chg="add mod">
          <ac:chgData name="Renata de Lara Muylaert" userId="0fabd90f-a52b-48c0-a12d-08d59920b427" providerId="ADAL" clId="{F9F72F2C-C1BE-4F4A-A1A0-D03EF4681EAF}" dt="2023-08-23T01:52:51.384" v="407" actId="1076"/>
          <ac:picMkLst>
            <pc:docMk/>
            <pc:sldMk cId="3687347528" sldId="258"/>
            <ac:picMk id="10" creationId="{CAE45BA8-DF40-A744-D967-08E610593D3F}"/>
          </ac:picMkLst>
        </pc:picChg>
      </pc:sldChg>
      <pc:sldChg chg="addSp modSp new mod">
        <pc:chgData name="Renata de Lara Muylaert" userId="0fabd90f-a52b-48c0-a12d-08d59920b427" providerId="ADAL" clId="{F9F72F2C-C1BE-4F4A-A1A0-D03EF4681EAF}" dt="2023-08-23T01:54:07.720" v="446" actId="20577"/>
        <pc:sldMkLst>
          <pc:docMk/>
          <pc:sldMk cId="3801366840" sldId="259"/>
        </pc:sldMkLst>
        <pc:spChg chg="mod">
          <ac:chgData name="Renata de Lara Muylaert" userId="0fabd90f-a52b-48c0-a12d-08d59920b427" providerId="ADAL" clId="{F9F72F2C-C1BE-4F4A-A1A0-D03EF4681EAF}" dt="2023-08-23T01:54:07.720" v="446" actId="20577"/>
          <ac:spMkLst>
            <pc:docMk/>
            <pc:sldMk cId="3801366840" sldId="259"/>
            <ac:spMk id="2" creationId="{6DC201B8-935E-44C7-0DB4-820315DD100C}"/>
          </ac:spMkLst>
        </pc:spChg>
        <pc:picChg chg="add mod">
          <ac:chgData name="Renata de Lara Muylaert" userId="0fabd90f-a52b-48c0-a12d-08d59920b427" providerId="ADAL" clId="{F9F72F2C-C1BE-4F4A-A1A0-D03EF4681EAF}" dt="2023-08-23T01:54:04.176" v="429" actId="1076"/>
          <ac:picMkLst>
            <pc:docMk/>
            <pc:sldMk cId="3801366840" sldId="259"/>
            <ac:picMk id="4" creationId="{2053E420-2CA0-BA39-7AA4-550078ADB51E}"/>
          </ac:picMkLst>
        </pc:picChg>
      </pc:sldChg>
      <pc:sldChg chg="addSp delSp modSp new del mod">
        <pc:chgData name="Renata de Lara Muylaert" userId="0fabd90f-a52b-48c0-a12d-08d59920b427" providerId="ADAL" clId="{F9F72F2C-C1BE-4F4A-A1A0-D03EF4681EAF}" dt="2024-08-15T04:30:08.136" v="1414" actId="47"/>
        <pc:sldMkLst>
          <pc:docMk/>
          <pc:sldMk cId="3940008467" sldId="260"/>
        </pc:sldMkLst>
        <pc:spChg chg="mod">
          <ac:chgData name="Renata de Lara Muylaert" userId="0fabd90f-a52b-48c0-a12d-08d59920b427" providerId="ADAL" clId="{F9F72F2C-C1BE-4F4A-A1A0-D03EF4681EAF}" dt="2024-08-15T04:27:06.334" v="1302" actId="2711"/>
          <ac:spMkLst>
            <pc:docMk/>
            <pc:sldMk cId="3940008467" sldId="260"/>
            <ac:spMk id="2" creationId="{F030CC14-F38B-7B19-CA4A-4CFC15E69E80}"/>
          </ac:spMkLst>
        </pc:spChg>
        <pc:spChg chg="del">
          <ac:chgData name="Renata de Lara Muylaert" userId="0fabd90f-a52b-48c0-a12d-08d59920b427" providerId="ADAL" clId="{F9F72F2C-C1BE-4F4A-A1A0-D03EF4681EAF}" dt="2024-08-15T04:12:32.631" v="531" actId="931"/>
          <ac:spMkLst>
            <pc:docMk/>
            <pc:sldMk cId="3940008467" sldId="260"/>
            <ac:spMk id="3" creationId="{321A4DCA-4724-07FC-9218-4214860F13C7}"/>
          </ac:spMkLst>
        </pc:spChg>
        <pc:spChg chg="add mod">
          <ac:chgData name="Renata de Lara Muylaert" userId="0fabd90f-a52b-48c0-a12d-08d59920b427" providerId="ADAL" clId="{F9F72F2C-C1BE-4F4A-A1A0-D03EF4681EAF}" dt="2024-08-15T04:29:25.419" v="1412" actId="404"/>
          <ac:spMkLst>
            <pc:docMk/>
            <pc:sldMk cId="3940008467" sldId="260"/>
            <ac:spMk id="4" creationId="{8AD76B02-D186-04DC-68F9-D206499939CE}"/>
          </ac:spMkLst>
        </pc:spChg>
        <pc:spChg chg="add del mod">
          <ac:chgData name="Renata de Lara Muylaert" userId="0fabd90f-a52b-48c0-a12d-08d59920b427" providerId="ADAL" clId="{F9F72F2C-C1BE-4F4A-A1A0-D03EF4681EAF}" dt="2024-08-15T04:11:24.349" v="453"/>
          <ac:spMkLst>
            <pc:docMk/>
            <pc:sldMk cId="3940008467" sldId="260"/>
            <ac:spMk id="5" creationId="{E15FAD4F-251A-9D01-B588-3D947E91FA8C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6" creationId="{BA116FBE-6437-1124-A820-2CC77C201653}"/>
          </ac:spMkLst>
        </pc:spChg>
        <pc:spChg chg="add mod">
          <ac:chgData name="Renata de Lara Muylaert" userId="0fabd90f-a52b-48c0-a12d-08d59920b427" providerId="ADAL" clId="{F9F72F2C-C1BE-4F4A-A1A0-D03EF4681EAF}" dt="2024-08-15T04:29:16.466" v="1409" actId="404"/>
          <ac:spMkLst>
            <pc:docMk/>
            <pc:sldMk cId="3940008467" sldId="260"/>
            <ac:spMk id="7" creationId="{721EC9F0-29D4-E8E8-3108-B2C04173D179}"/>
          </ac:spMkLst>
        </pc:spChg>
        <pc:spChg chg="add mod">
          <ac:chgData name="Renata de Lara Muylaert" userId="0fabd90f-a52b-48c0-a12d-08d59920b427" providerId="ADAL" clId="{F9F72F2C-C1BE-4F4A-A1A0-D03EF4681EAF}" dt="2024-08-15T04:13:15.443" v="557"/>
          <ac:spMkLst>
            <pc:docMk/>
            <pc:sldMk cId="3940008467" sldId="260"/>
            <ac:spMk id="10" creationId="{3C71F02D-8C52-3805-CAF7-0B6BADF3697C}"/>
          </ac:spMkLst>
        </pc:spChg>
        <pc:spChg chg="add mod">
          <ac:chgData name="Renata de Lara Muylaert" userId="0fabd90f-a52b-48c0-a12d-08d59920b427" providerId="ADAL" clId="{F9F72F2C-C1BE-4F4A-A1A0-D03EF4681EAF}" dt="2024-08-15T04:29:25.419" v="1412" actId="404"/>
          <ac:spMkLst>
            <pc:docMk/>
            <pc:sldMk cId="3940008467" sldId="260"/>
            <ac:spMk id="11" creationId="{64571D2C-29AB-239C-9750-12200B4B12ED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2" creationId="{5F667F47-3EAD-0156-6D4F-C05D594B0D91}"/>
          </ac:spMkLst>
        </pc:spChg>
        <pc:spChg chg="add mod">
          <ac:chgData name="Renata de Lara Muylaert" userId="0fabd90f-a52b-48c0-a12d-08d59920b427" providerId="ADAL" clId="{F9F72F2C-C1BE-4F4A-A1A0-D03EF4681EAF}" dt="2024-08-15T04:28:45.310" v="1388" actId="404"/>
          <ac:spMkLst>
            <pc:docMk/>
            <pc:sldMk cId="3940008467" sldId="260"/>
            <ac:spMk id="13" creationId="{08AE90F1-CE6B-AE8D-AC90-89C9474F15FA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4" creationId="{138E932C-9D42-E8B9-65F5-84E294D2B315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5" creationId="{099501B4-8161-F6AC-C0F3-68CB503B1F8E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6" creationId="{16558255-FBD5-B79B-C595-371A2E07EB9A}"/>
          </ac:spMkLst>
        </pc:spChg>
        <pc:spChg chg="add mod">
          <ac:chgData name="Renata de Lara Muylaert" userId="0fabd90f-a52b-48c0-a12d-08d59920b427" providerId="ADAL" clId="{F9F72F2C-C1BE-4F4A-A1A0-D03EF4681EAF}" dt="2024-08-15T04:27:25.028" v="1306" actId="14100"/>
          <ac:spMkLst>
            <pc:docMk/>
            <pc:sldMk cId="3940008467" sldId="260"/>
            <ac:spMk id="17" creationId="{B56FCD19-469C-2A88-217C-79CE9643B3D8}"/>
          </ac:spMkLst>
        </pc:spChg>
        <pc:spChg chg="add mod">
          <ac:chgData name="Renata de Lara Muylaert" userId="0fabd90f-a52b-48c0-a12d-08d59920b427" providerId="ADAL" clId="{F9F72F2C-C1BE-4F4A-A1A0-D03EF4681EAF}" dt="2024-08-15T04:29:12.185" v="1408" actId="20577"/>
          <ac:spMkLst>
            <pc:docMk/>
            <pc:sldMk cId="3940008467" sldId="260"/>
            <ac:spMk id="18" creationId="{C5791DE4-1625-E377-DF98-59E13A690D14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19" creationId="{5C956C9E-D812-5CC6-22E9-6360EFF0AA39}"/>
          </ac:spMkLst>
        </pc:spChg>
        <pc:spChg chg="add mod">
          <ac:chgData name="Renata de Lara Muylaert" userId="0fabd90f-a52b-48c0-a12d-08d59920b427" providerId="ADAL" clId="{F9F72F2C-C1BE-4F4A-A1A0-D03EF4681EAF}" dt="2024-08-15T04:27:28.950" v="1307" actId="1076"/>
          <ac:spMkLst>
            <pc:docMk/>
            <pc:sldMk cId="3940008467" sldId="260"/>
            <ac:spMk id="20" creationId="{89845B6A-D74C-2925-140A-D8FED521F56A}"/>
          </ac:spMkLst>
        </pc:spChg>
        <pc:spChg chg="add del mod">
          <ac:chgData name="Renata de Lara Muylaert" userId="0fabd90f-a52b-48c0-a12d-08d59920b427" providerId="ADAL" clId="{F9F72F2C-C1BE-4F4A-A1A0-D03EF4681EAF}" dt="2024-08-15T04:23:49.836" v="1137" actId="478"/>
          <ac:spMkLst>
            <pc:docMk/>
            <pc:sldMk cId="3940008467" sldId="260"/>
            <ac:spMk id="21" creationId="{9575CA84-A7AA-B87B-0AB5-74A1DB9B7950}"/>
          </ac:spMkLst>
        </pc:spChg>
        <pc:spChg chg="add mod">
          <ac:chgData name="Renata de Lara Muylaert" userId="0fabd90f-a52b-48c0-a12d-08d59920b427" providerId="ADAL" clId="{F9F72F2C-C1BE-4F4A-A1A0-D03EF4681EAF}" dt="2024-08-15T04:27:12.253" v="1303" actId="2711"/>
          <ac:spMkLst>
            <pc:docMk/>
            <pc:sldMk cId="3940008467" sldId="260"/>
            <ac:spMk id="22" creationId="{CA2A31D8-6345-8192-704A-11CE931A6737}"/>
          </ac:spMkLst>
        </pc:spChg>
        <pc:spChg chg="add mod">
          <ac:chgData name="Renata de Lara Muylaert" userId="0fabd90f-a52b-48c0-a12d-08d59920b427" providerId="ADAL" clId="{F9F72F2C-C1BE-4F4A-A1A0-D03EF4681EAF}" dt="2024-08-15T04:27:16.513" v="1304" actId="2711"/>
          <ac:spMkLst>
            <pc:docMk/>
            <pc:sldMk cId="3940008467" sldId="260"/>
            <ac:spMk id="23" creationId="{1C8A1E84-D5E6-F089-F080-C86EEAB11A38}"/>
          </ac:spMkLst>
        </pc:spChg>
        <pc:spChg chg="add mod">
          <ac:chgData name="Renata de Lara Muylaert" userId="0fabd90f-a52b-48c0-a12d-08d59920b427" providerId="ADAL" clId="{F9F72F2C-C1BE-4F4A-A1A0-D03EF4681EAF}" dt="2024-08-15T04:27:16.513" v="1304" actId="2711"/>
          <ac:spMkLst>
            <pc:docMk/>
            <pc:sldMk cId="3940008467" sldId="260"/>
            <ac:spMk id="24" creationId="{EE641614-7A15-0D85-5B93-585C192B73E5}"/>
          </ac:spMkLst>
        </pc:spChg>
        <pc:spChg chg="add mod">
          <ac:chgData name="Renata de Lara Muylaert" userId="0fabd90f-a52b-48c0-a12d-08d59920b427" providerId="ADAL" clId="{F9F72F2C-C1BE-4F4A-A1A0-D03EF4681EAF}" dt="2024-08-15T04:28:37.622" v="1387" actId="20577"/>
          <ac:spMkLst>
            <pc:docMk/>
            <pc:sldMk cId="3940008467" sldId="260"/>
            <ac:spMk id="25" creationId="{5AA7C20D-E7E6-12F2-65DD-A373E0A30D32}"/>
          </ac:spMkLst>
        </pc:spChg>
        <pc:picChg chg="add mod ord">
          <ac:chgData name="Renata de Lara Muylaert" userId="0fabd90f-a52b-48c0-a12d-08d59920b427" providerId="ADAL" clId="{F9F72F2C-C1BE-4F4A-A1A0-D03EF4681EAF}" dt="2024-08-15T04:27:20.403" v="1305" actId="1076"/>
          <ac:picMkLst>
            <pc:docMk/>
            <pc:sldMk cId="3940008467" sldId="260"/>
            <ac:picMk id="9" creationId="{6D5AE229-6B83-880C-93A3-D69C9B1F9EF0}"/>
          </ac:picMkLst>
        </pc:picChg>
      </pc:sldChg>
      <pc:sldChg chg="add">
        <pc:chgData name="Renata de Lara Muylaert" userId="0fabd90f-a52b-48c0-a12d-08d59920b427" providerId="ADAL" clId="{F9F72F2C-C1BE-4F4A-A1A0-D03EF4681EAF}" dt="2024-08-15T04:29:48.326" v="1413"/>
        <pc:sldMkLst>
          <pc:docMk/>
          <pc:sldMk cId="2828344865" sldId="261"/>
        </pc:sldMkLst>
      </pc:sldChg>
      <pc:sldChg chg="addSp delSp modSp add mod">
        <pc:chgData name="Renata de Lara Muylaert" userId="0fabd90f-a52b-48c0-a12d-08d59920b427" providerId="ADAL" clId="{F9F72F2C-C1BE-4F4A-A1A0-D03EF4681EAF}" dt="2024-08-15T04:34:00.114" v="1524" actId="2711"/>
        <pc:sldMkLst>
          <pc:docMk/>
          <pc:sldMk cId="3124185329" sldId="262"/>
        </pc:sldMkLst>
        <pc:spChg chg="add mod">
          <ac:chgData name="Renata de Lara Muylaert" userId="0fabd90f-a52b-48c0-a12d-08d59920b427" providerId="ADAL" clId="{F9F72F2C-C1BE-4F4A-A1A0-D03EF4681EAF}" dt="2024-08-15T04:33:44.896" v="1498" actId="20577"/>
          <ac:spMkLst>
            <pc:docMk/>
            <pc:sldMk cId="3124185329" sldId="262"/>
            <ac:spMk id="2" creationId="{560B4EFA-AAFB-4885-BD09-6B23EEBA9345}"/>
          </ac:spMkLst>
        </pc:spChg>
        <pc:spChg chg="add mod">
          <ac:chgData name="Renata de Lara Muylaert" userId="0fabd90f-a52b-48c0-a12d-08d59920b427" providerId="ADAL" clId="{F9F72F2C-C1BE-4F4A-A1A0-D03EF4681EAF}" dt="2024-08-15T04:33:22.599" v="1484" actId="208"/>
          <ac:spMkLst>
            <pc:docMk/>
            <pc:sldMk cId="3124185329" sldId="262"/>
            <ac:spMk id="3" creationId="{571F6133-874F-F037-BF1A-C37759D721FB}"/>
          </ac:spMkLst>
        </pc:spChg>
        <pc:spChg chg="mod">
          <ac:chgData name="Renata de Lara Muylaert" userId="0fabd90f-a52b-48c0-a12d-08d59920b427" providerId="ADAL" clId="{F9F72F2C-C1BE-4F4A-A1A0-D03EF4681EAF}" dt="2024-08-15T04:31:17.948" v="1453" actId="20577"/>
          <ac:spMkLst>
            <pc:docMk/>
            <pc:sldMk cId="3124185329" sldId="262"/>
            <ac:spMk id="5" creationId="{01DBC4BD-1E70-E3BC-76F9-67DA3787AB22}"/>
          </ac:spMkLst>
        </pc:spChg>
        <pc:spChg chg="mod">
          <ac:chgData name="Renata de Lara Muylaert" userId="0fabd90f-a52b-48c0-a12d-08d59920b427" providerId="ADAL" clId="{F9F72F2C-C1BE-4F4A-A1A0-D03EF4681EAF}" dt="2024-08-15T04:33:05.395" v="1479" actId="1076"/>
          <ac:spMkLst>
            <pc:docMk/>
            <pc:sldMk cId="3124185329" sldId="262"/>
            <ac:spMk id="8" creationId="{89E68454-4F09-AEE0-D017-61DD80EC9AA1}"/>
          </ac:spMkLst>
        </pc:spChg>
        <pc:spChg chg="mod">
          <ac:chgData name="Renata de Lara Muylaert" userId="0fabd90f-a52b-48c0-a12d-08d59920b427" providerId="ADAL" clId="{F9F72F2C-C1BE-4F4A-A1A0-D03EF4681EAF}" dt="2024-08-15T04:34:00.114" v="1524" actId="2711"/>
          <ac:spMkLst>
            <pc:docMk/>
            <pc:sldMk cId="3124185329" sldId="262"/>
            <ac:spMk id="9" creationId="{DFD8ABC5-71B4-6FCF-4261-C4D9D6AF67A6}"/>
          </ac:spMkLst>
        </pc:spChg>
        <pc:spChg chg="del">
          <ac:chgData name="Renata de Lara Muylaert" userId="0fabd90f-a52b-48c0-a12d-08d59920b427" providerId="ADAL" clId="{F9F72F2C-C1BE-4F4A-A1A0-D03EF4681EAF}" dt="2024-08-15T04:31:51.855" v="1472" actId="478"/>
          <ac:spMkLst>
            <pc:docMk/>
            <pc:sldMk cId="3124185329" sldId="262"/>
            <ac:spMk id="11" creationId="{A93B8D78-7522-B830-67A9-D09EA41344B1}"/>
          </ac:spMkLst>
        </pc:spChg>
        <pc:spChg chg="mod">
          <ac:chgData name="Renata de Lara Muylaert" userId="0fabd90f-a52b-48c0-a12d-08d59920b427" providerId="ADAL" clId="{F9F72F2C-C1BE-4F4A-A1A0-D03EF4681EAF}" dt="2024-08-15T04:33:37.974" v="1487" actId="14100"/>
          <ac:spMkLst>
            <pc:docMk/>
            <pc:sldMk cId="3124185329" sldId="262"/>
            <ac:spMk id="20" creationId="{B6503175-B2E8-C651-2B69-9F52295CEF39}"/>
          </ac:spMkLst>
        </pc:spChg>
        <pc:picChg chg="del mod">
          <ac:chgData name="Renata de Lara Muylaert" userId="0fabd90f-a52b-48c0-a12d-08d59920b427" providerId="ADAL" clId="{F9F72F2C-C1BE-4F4A-A1A0-D03EF4681EAF}" dt="2024-08-15T04:31:49.464" v="1471" actId="478"/>
          <ac:picMkLst>
            <pc:docMk/>
            <pc:sldMk cId="3124185329" sldId="262"/>
            <ac:picMk id="6" creationId="{75367143-E489-0849-921E-BCD0824E5989}"/>
          </ac:picMkLst>
        </pc:picChg>
        <pc:picChg chg="del">
          <ac:chgData name="Renata de Lara Muylaert" userId="0fabd90f-a52b-48c0-a12d-08d59920b427" providerId="ADAL" clId="{F9F72F2C-C1BE-4F4A-A1A0-D03EF4681EAF}" dt="2024-08-15T04:31:48.308" v="1469" actId="478"/>
          <ac:picMkLst>
            <pc:docMk/>
            <pc:sldMk cId="3124185329" sldId="262"/>
            <ac:picMk id="7" creationId="{9B25ACAD-F776-3F63-E74E-506E14D2D7AE}"/>
          </ac:picMkLst>
        </pc:picChg>
        <pc:picChg chg="mod">
          <ac:chgData name="Renata de Lara Muylaert" userId="0fabd90f-a52b-48c0-a12d-08d59920b427" providerId="ADAL" clId="{F9F72F2C-C1BE-4F4A-A1A0-D03EF4681EAF}" dt="2024-08-15T04:33:48.239" v="1499" actId="1076"/>
          <ac:picMkLst>
            <pc:docMk/>
            <pc:sldMk cId="3124185329" sldId="262"/>
            <ac:picMk id="12" creationId="{6F84CC96-FF4D-CC8C-5ADE-33B707619703}"/>
          </ac:picMkLst>
        </pc:picChg>
        <pc:picChg chg="add mod">
          <ac:chgData name="Renata de Lara Muylaert" userId="0fabd90f-a52b-48c0-a12d-08d59920b427" providerId="ADAL" clId="{F9F72F2C-C1BE-4F4A-A1A0-D03EF4681EAF}" dt="2024-08-15T04:33:00.927" v="1478" actId="1076"/>
          <ac:picMkLst>
            <pc:docMk/>
            <pc:sldMk cId="3124185329" sldId="262"/>
            <ac:picMk id="13" creationId="{E6A79EF0-B228-7431-41AC-EE53BAC7C7F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065-C365-9D64-21BF-FC185227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66C6-42BA-1D63-2637-33BF955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D74D-C902-3DFD-5CD4-8CA728B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FD1-BEC0-E921-9747-582BFC3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C30-5367-B08F-9E5D-302FE18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9769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08-1674-35A0-8D19-7F85DBA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DC1F-2A4C-FF90-3251-195CC0F2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C653-4874-0059-8959-906695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9D0-44FB-49EC-A583-784DD27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0CCD-4DEF-3DCE-4377-D43086B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390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E198-822C-08A9-9A8C-A443A3B4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FE54-2243-2289-D27D-F506770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FC2-2DF0-46BF-8B00-561FD93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DE96-99EF-04E7-A17C-7B0E36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C9B-6E2E-FD9A-42D0-77DC7C14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0635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427-E0EF-D21F-0FAB-8FB05CD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5F-079F-872F-6CAF-BB560A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9500-DEE1-B782-E05E-8748B2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A816-CA4E-883A-98D0-50BE77E1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3C2-79B0-5D8A-7982-20FD46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780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1E5-D4B5-D7E7-0E1B-90A29A33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E3C3-1267-30C0-16F5-69E2DE76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8CCF-EE3C-F5C5-D249-F97CC01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067-C47B-ED4F-67FD-E568D5E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6F9D-2455-2639-BC6B-327BA1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7570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85B-B74F-AE09-A63F-6ED46E2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652-6EF7-F304-99E7-E8B282E2E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A650-9B26-9EF8-567F-6625DC7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D428-29B2-9D62-7460-9765DB7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A9F-8C27-A390-53AE-B66084E8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CD7F-8392-4548-94EF-E7AB510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830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7563-FAA1-D13B-42AF-D37738A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7E38-C6A4-6648-3C5A-B01BBF6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CEA-BC20-6833-78F5-4136B196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E0B0C-8B5B-CE5B-F9E0-1E77023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22E7-EE53-B8AC-6B8D-491E5C0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EEB57-56B9-6A21-1C72-4C0879D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1CA-4597-D85F-7E57-01C0E1C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10B5-BF60-7FDD-97CC-35E589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9105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6ED-C5CF-FE30-6E66-678D7F4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7DA0-B489-327B-16A3-1C9278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C5E1-BE14-368E-F446-CFD23CA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3C7C-3F87-A201-728B-C63238F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6011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E3D2F-2538-C900-DB14-E3F964D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EAD0-C2CA-CA67-EB4E-CCDDAD4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BC2D-3E4C-BA8D-BB95-543E2DF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8337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9EA-B10F-C5DF-68D1-FE7A086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FAF6-D6B9-F32E-1B39-DBBEEFFD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08A2-CD5D-667B-7F3C-8D993AA3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41A-A5E8-0D5D-1A85-DF8212FF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5687-F2BA-30D9-C254-AB7AAD2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19C-94EA-00E6-F342-F745F2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69815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28D4-B12D-534E-3C26-1BA5B1C2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E419-A91B-0498-1617-1C8F4AE5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8920-C186-477D-63C0-E4AD7849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CC2-3782-EF0A-2687-A0750FD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A52-4F47-7F35-4F81-3A19FD23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92E6-2714-A7B2-4587-97505F7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457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12EE-9FD9-B673-2EA2-6A7C96FD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EF92-BAB0-9EAE-DDDC-FCD31991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2C2C-E462-C781-C11B-5A33EF4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846C-8D30-441A-B1E0-B376C61F31D1}" type="datetimeFigureOut">
              <a:rPr lang="en-NZ" smtClean="0"/>
              <a:t>15/08/2024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099-6467-D0BB-856B-21E0A1DD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2B0-9B32-302E-7A71-583B94EB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7365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CC14-F38B-7B19-CA4A-4CFC15E6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90" y="204789"/>
            <a:ext cx="10515600" cy="1325563"/>
          </a:xfrm>
        </p:spPr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Eride global dev</a:t>
            </a:r>
            <a:endParaRPr lang="en-NZ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AD76B02-D186-04DC-68F9-D206499939CE}"/>
              </a:ext>
            </a:extLst>
          </p:cNvPr>
          <p:cNvSpPr/>
          <p:nvPr/>
        </p:nvSpPr>
        <p:spPr>
          <a:xfrm>
            <a:off x="611701" y="2278112"/>
            <a:ext cx="10890819" cy="504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2023</a:t>
            </a:r>
            <a:endParaRPr lang="en-N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116FBE-6437-1124-A820-2CC77C201653}"/>
              </a:ext>
            </a:extLst>
          </p:cNvPr>
          <p:cNvSpPr/>
          <p:nvPr/>
        </p:nvSpPr>
        <p:spPr>
          <a:xfrm>
            <a:off x="3714357" y="1484720"/>
            <a:ext cx="1424151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 and September 2023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Nesi-GRASS compatibility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1EC9F0-29D4-E8E8-3108-B2C04173D179}"/>
              </a:ext>
            </a:extLst>
          </p:cNvPr>
          <p:cNvSpPr/>
          <p:nvPr/>
        </p:nvSpPr>
        <p:spPr>
          <a:xfrm>
            <a:off x="6678799" y="1473183"/>
            <a:ext cx="2263403" cy="876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October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Nesi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Global Mosaic job failed (Nov)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Content Placeholder 8" descr="Bad Inventory outline">
            <a:extLst>
              <a:ext uri="{FF2B5EF4-FFF2-40B4-BE49-F238E27FC236}">
                <a16:creationId xmlns:a16="http://schemas.microsoft.com/office/drawing/2014/main" id="{6D5AE229-6B83-880C-93A3-D69C9B1F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8651" y="2680635"/>
            <a:ext cx="914400" cy="914400"/>
          </a:xfr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64571D2C-29AB-239C-9750-12200B4B12ED}"/>
              </a:ext>
            </a:extLst>
          </p:cNvPr>
          <p:cNvSpPr/>
          <p:nvPr/>
        </p:nvSpPr>
        <p:spPr>
          <a:xfrm>
            <a:off x="744132" y="5287223"/>
            <a:ext cx="10634892" cy="50449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lang="en-NZ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667F47-3EAD-0156-6D4F-C05D594B0D91}"/>
              </a:ext>
            </a:extLst>
          </p:cNvPr>
          <p:cNvSpPr/>
          <p:nvPr/>
        </p:nvSpPr>
        <p:spPr>
          <a:xfrm>
            <a:off x="2989143" y="4489166"/>
            <a:ext cx="1835368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April-May 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Global One Health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Austria Task Force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AE90F1-CE6B-AE8D-AC90-89C9474F15FA}"/>
              </a:ext>
            </a:extLst>
          </p:cNvPr>
          <p:cNvSpPr/>
          <p:nvPr/>
        </p:nvSpPr>
        <p:spPr>
          <a:xfrm>
            <a:off x="744132" y="4489166"/>
            <a:ext cx="1078362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Jan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Back from Brazil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8E932C-9D42-E8B9-65F5-84E294D2B315}"/>
              </a:ext>
            </a:extLst>
          </p:cNvPr>
          <p:cNvSpPr/>
          <p:nvPr/>
        </p:nvSpPr>
        <p:spPr>
          <a:xfrm>
            <a:off x="10211851" y="1457045"/>
            <a:ext cx="1009519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Dec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Brazil </a:t>
            </a:r>
          </a:p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USP, UNESP </a:t>
            </a:r>
            <a:r>
              <a:rPr lang="en-NZ" sz="1200" dirty="0">
                <a:latin typeface="Arial" panose="020B0604020202020204" pitchFamily="34" charset="0"/>
                <a:cs typeface="Arial" panose="020B0604020202020204" pitchFamily="34" charset="0"/>
              </a:rPr>
              <a:t>&amp; Leave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9501B4-8161-F6AC-C0F3-68CB503B1F8E}"/>
              </a:ext>
            </a:extLst>
          </p:cNvPr>
          <p:cNvSpPr/>
          <p:nvPr/>
        </p:nvSpPr>
        <p:spPr>
          <a:xfrm>
            <a:off x="1866637" y="4489166"/>
            <a:ext cx="1078362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Feb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Capital City Complex Systems</a:t>
            </a:r>
          </a:p>
          <a:p>
            <a:pPr algn="ctr"/>
            <a:r>
              <a:rPr lang="pt-BR" sz="1000" dirty="0">
                <a:latin typeface="Arial" panose="020B0604020202020204" pitchFamily="34" charset="0"/>
                <a:cs typeface="Arial" panose="020B0604020202020204" pitchFamily="34" charset="0"/>
              </a:rPr>
              <a:t>Epi Interactive Meeting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558255-FBD5-B79B-C595-371A2E07EB9A}"/>
              </a:ext>
            </a:extLst>
          </p:cNvPr>
          <p:cNvSpPr/>
          <p:nvPr/>
        </p:nvSpPr>
        <p:spPr>
          <a:xfrm>
            <a:off x="4868655" y="4499135"/>
            <a:ext cx="1835368" cy="86659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May -June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Fingerprint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FYM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Other pubs</a:t>
            </a: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FCD19-469C-2A88-217C-79CE9643B3D8}"/>
              </a:ext>
            </a:extLst>
          </p:cNvPr>
          <p:cNvSpPr/>
          <p:nvPr/>
        </p:nvSpPr>
        <p:spPr>
          <a:xfrm>
            <a:off x="6748167" y="4489166"/>
            <a:ext cx="1468821" cy="866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July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Chat with David Wilkinson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791DE4-1625-E377-DF98-59E13A690D14}"/>
              </a:ext>
            </a:extLst>
          </p:cNvPr>
          <p:cNvSpPr/>
          <p:nvPr/>
        </p:nvSpPr>
        <p:spPr>
          <a:xfrm>
            <a:off x="611701" y="1469952"/>
            <a:ext cx="3027641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Lsmetrics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ErideR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Nature paper Comms dev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Other pubs</a:t>
            </a:r>
            <a:endParaRPr lang="en-NZ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956C9E-D812-5CC6-22E9-6360EFF0AA39}"/>
              </a:ext>
            </a:extLst>
          </p:cNvPr>
          <p:cNvSpPr/>
          <p:nvPr/>
        </p:nvSpPr>
        <p:spPr>
          <a:xfrm>
            <a:off x="5204593" y="1473352"/>
            <a:ext cx="1411803" cy="8765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Latitudinal gradient chats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9845B6A-D74C-2925-140A-D8FED521F56A}"/>
              </a:ext>
            </a:extLst>
          </p:cNvPr>
          <p:cNvSpPr/>
          <p:nvPr/>
        </p:nvSpPr>
        <p:spPr>
          <a:xfrm>
            <a:off x="8287145" y="4489166"/>
            <a:ext cx="1835368" cy="86659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 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Backups to G: (8TB)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Toy Github repo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2A31D8-6345-8192-704A-11CE931A6737}"/>
              </a:ext>
            </a:extLst>
          </p:cNvPr>
          <p:cNvSpPr/>
          <p:nvPr/>
        </p:nvSpPr>
        <p:spPr>
          <a:xfrm>
            <a:off x="9023523" y="1464079"/>
            <a:ext cx="1123166" cy="87656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Nature Comms paper accepted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8A1E84-D5E6-F089-F080-C86EEAB11A38}"/>
              </a:ext>
            </a:extLst>
          </p:cNvPr>
          <p:cNvSpPr/>
          <p:nvPr/>
        </p:nvSpPr>
        <p:spPr>
          <a:xfrm>
            <a:off x="10458188" y="286769"/>
            <a:ext cx="763182" cy="69855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Open issues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641614-7A15-0D85-5B93-585C192B73E5}"/>
              </a:ext>
            </a:extLst>
          </p:cNvPr>
          <p:cNvSpPr/>
          <p:nvPr/>
        </p:nvSpPr>
        <p:spPr>
          <a:xfrm>
            <a:off x="9610659" y="284867"/>
            <a:ext cx="819546" cy="69855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Closed issues</a:t>
            </a:r>
            <a:endParaRPr lang="en-NZ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AA7C20D-E7E6-12F2-65DD-A373E0A30D32}"/>
              </a:ext>
            </a:extLst>
          </p:cNvPr>
          <p:cNvSpPr/>
          <p:nvPr/>
        </p:nvSpPr>
        <p:spPr>
          <a:xfrm>
            <a:off x="10192670" y="4499135"/>
            <a:ext cx="912560" cy="86659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August-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Latitude issue</a:t>
            </a:r>
          </a:p>
          <a:p>
            <a:pPr algn="ctr"/>
            <a:r>
              <a:rPr lang="pt-BR" sz="1100" dirty="0">
                <a:latin typeface="Arial" panose="020B0604020202020204" pitchFamily="34" charset="0"/>
                <a:cs typeface="Arial" panose="020B0604020202020204" pitchFamily="34" charset="0"/>
              </a:rPr>
              <a:t>Mosaic issue</a:t>
            </a:r>
          </a:p>
        </p:txBody>
      </p:sp>
    </p:spTree>
    <p:extLst>
      <p:ext uri="{BB962C8B-B14F-4D97-AF65-F5344CB8AC3E}">
        <p14:creationId xmlns:p14="http://schemas.microsoft.com/office/powerpoint/2010/main" val="282834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D8ABC5-71B4-6FCF-4261-C4D9D6AF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482" y="71817"/>
            <a:ext cx="10515600" cy="1325563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Computational power</a:t>
            </a:r>
            <a:endParaRPr lang="en-NZ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92F237-23DE-5CBC-CD6B-BCCBCD925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009" y="1936467"/>
            <a:ext cx="4519295" cy="287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BC4BD-1E70-E3BC-76F9-67DA3787AB22}"/>
              </a:ext>
            </a:extLst>
          </p:cNvPr>
          <p:cNvSpPr txBox="1"/>
          <p:nvPr/>
        </p:nvSpPr>
        <p:spPr>
          <a:xfrm>
            <a:off x="466257" y="1344103"/>
            <a:ext cx="5553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Minimal requirements ( Massey PC 2023): </a:t>
            </a:r>
          </a:p>
          <a:p>
            <a:r>
              <a:rPr lang="pt-BR" dirty="0"/>
              <a:t>7 cores, 32 RAM, a lot of local mem</a:t>
            </a:r>
            <a:endParaRPr lang="en-N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68454-4F09-AEE0-D017-61DD80EC9AA1}"/>
              </a:ext>
            </a:extLst>
          </p:cNvPr>
          <p:cNvSpPr txBox="1"/>
          <p:nvPr/>
        </p:nvSpPr>
        <p:spPr>
          <a:xfrm>
            <a:off x="5752898" y="1311751"/>
            <a:ext cx="1706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Massey PC 2024</a:t>
            </a:r>
            <a:endParaRPr lang="en-NZ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F84CC96-FF4D-CC8C-5ADE-33B707619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132" y="4671000"/>
            <a:ext cx="1895475" cy="1552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C2BA67-27E9-0E4A-0E39-F7A90069F3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8943"/>
          <a:stretch/>
        </p:blipFill>
        <p:spPr>
          <a:xfrm>
            <a:off x="203339" y="2277711"/>
            <a:ext cx="4826983" cy="646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B1EDA2-70D7-D579-3BD6-1371E43D45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414" r="19279"/>
          <a:stretch/>
        </p:blipFill>
        <p:spPr>
          <a:xfrm>
            <a:off x="247482" y="2871265"/>
            <a:ext cx="4738696" cy="64633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6835E48-3F45-1332-75F9-89516119A60D}"/>
              </a:ext>
            </a:extLst>
          </p:cNvPr>
          <p:cNvSpPr/>
          <p:nvPr/>
        </p:nvSpPr>
        <p:spPr>
          <a:xfrm>
            <a:off x="203339" y="2871265"/>
            <a:ext cx="2455849" cy="740429"/>
          </a:xfrm>
          <a:prstGeom prst="round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71ED4BD-3597-533D-8B5B-A3B5F3D33EC6}"/>
              </a:ext>
            </a:extLst>
          </p:cNvPr>
          <p:cNvSpPr/>
          <p:nvPr/>
        </p:nvSpPr>
        <p:spPr>
          <a:xfrm>
            <a:off x="117786" y="1283624"/>
            <a:ext cx="5349814" cy="2566626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6503175-B2E8-C651-2B69-9F52295CEF39}"/>
              </a:ext>
            </a:extLst>
          </p:cNvPr>
          <p:cNvSpPr/>
          <p:nvPr/>
        </p:nvSpPr>
        <p:spPr>
          <a:xfrm>
            <a:off x="5752898" y="3981191"/>
            <a:ext cx="6235762" cy="2743007"/>
          </a:xfrm>
          <a:prstGeom prst="round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0B4EFA-AAFB-4885-BD09-6B23EEBA9345}"/>
              </a:ext>
            </a:extLst>
          </p:cNvPr>
          <p:cNvSpPr txBox="1"/>
          <p:nvPr/>
        </p:nvSpPr>
        <p:spPr>
          <a:xfrm>
            <a:off x="6120786" y="4011709"/>
            <a:ext cx="165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DW PC Reunion</a:t>
            </a:r>
            <a:endParaRPr lang="en-NZ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1F6133-874F-F037-BF1A-C37759D721FB}"/>
              </a:ext>
            </a:extLst>
          </p:cNvPr>
          <p:cNvSpPr/>
          <p:nvPr/>
        </p:nvSpPr>
        <p:spPr>
          <a:xfrm>
            <a:off x="5633101" y="1053329"/>
            <a:ext cx="6355559" cy="2743007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A79EF0-B228-7431-41AC-EE53BAC7C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757" y="2026700"/>
            <a:ext cx="5924718" cy="14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85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C6EAF-BEB2-B880-BDF1-69D03426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800" dirty="0"/>
              <a:t>Almost there with GRASS in HPC!</a:t>
            </a:r>
            <a:br>
              <a:rPr lang="pt-BR" sz="2800" dirty="0"/>
            </a:br>
            <a:r>
              <a:rPr lang="pt-BR" sz="2800" dirty="0"/>
              <a:t>R update done</a:t>
            </a:r>
            <a:br>
              <a:rPr lang="pt-BR" sz="2800" dirty="0"/>
            </a:br>
            <a:r>
              <a:rPr lang="pt-BR" sz="2800" dirty="0"/>
              <a:t>Grass module (hidden) installed</a:t>
            </a:r>
            <a:endParaRPr lang="en-NZ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6E5B-A9BB-F752-2507-DD0BDFE8D0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F791C-7DB5-23A2-A2EA-8BE9C3E48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501" y="1911405"/>
            <a:ext cx="909523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22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E6D07-6F83-C886-78D3-D105E1D26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Working!</a:t>
            </a:r>
            <a:endParaRPr lang="en-N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90604-FFF9-57EC-68BB-52C58F545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301" y="63062"/>
            <a:ext cx="6468499" cy="685800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101137-9BAE-D05B-AC80-8733E8814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But...</a:t>
            </a:r>
            <a:endParaRPr lang="en-NZ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E45BA8-DF40-A744-D967-08E610593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6799" y="355655"/>
            <a:ext cx="1371610" cy="140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47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201B8-935E-44C7-0DB4-820315DD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To be continued..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D8C18-51CE-928B-C114-D4735B79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Z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53E420-2CA0-BA39-7AA4-550078ADB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9984"/>
            <a:ext cx="11025352" cy="478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66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147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Eride global dev</vt:lpstr>
      <vt:lpstr>Computational power</vt:lpstr>
      <vt:lpstr>Almost there with GRASS in HPC! R update done Grass module (hidden) installed</vt:lpstr>
      <vt:lpstr>Working!</vt:lpstr>
      <vt:lpstr>To be continued..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Renata de Lara Muylaert</dc:creator>
  <cp:lastModifiedBy>Renata de Lara Muylaert</cp:lastModifiedBy>
  <cp:revision>1</cp:revision>
  <dcterms:created xsi:type="dcterms:W3CDTF">2023-08-23T00:13:07Z</dcterms:created>
  <dcterms:modified xsi:type="dcterms:W3CDTF">2024-08-15T04:34:10Z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2023-08-23T00:14:00Z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0fb26005-73ee-478f-8ab5-905a2d449d14</vt:lpwstr>
  </property>
  <property fmtid="{D5CDD505-2E9C-101B-9397-08002B2CF9AE}" pid="8" name="MSIP_Label_bd9e4d68-54d0-40a5-8c9a-85a36c87352c_ContentBits">
    <vt:lpwstr>0</vt:lpwstr>
  </property>
</Properties>
</file>