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1" r:id="rId2"/>
    <p:sldId id="610" r:id="rId3"/>
    <p:sldId id="264" r:id="rId4"/>
    <p:sldId id="611" r:id="rId5"/>
    <p:sldId id="614" r:id="rId6"/>
    <p:sldId id="615" r:id="rId7"/>
    <p:sldId id="616" r:id="rId8"/>
    <p:sldId id="612" r:id="rId9"/>
    <p:sldId id="613" r:id="rId10"/>
    <p:sldId id="263" r:id="rId11"/>
    <p:sldId id="262" r:id="rId12"/>
    <p:sldId id="257" r:id="rId13"/>
    <p:sldId id="258"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F95EF"/>
    <a:srgbClr val="F39F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F72F2C-C1BE-4F4A-A1A0-D03EF4681EAF}" v="32" dt="2024-08-15T04:31:43.5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34" autoAdjust="0"/>
    <p:restoredTop sz="77595" autoAdjust="0"/>
  </p:normalViewPr>
  <p:slideViewPr>
    <p:cSldViewPr snapToGrid="0">
      <p:cViewPr varScale="1">
        <p:scale>
          <a:sx n="93" d="100"/>
          <a:sy n="93" d="100"/>
        </p:scale>
        <p:origin x="79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nata de Lara Muylaert" userId="0fabd90f-a52b-48c0-a12d-08d59920b427" providerId="ADAL" clId="{F9F72F2C-C1BE-4F4A-A1A0-D03EF4681EAF}"/>
    <pc:docChg chg="undo custSel addSld delSld modSld">
      <pc:chgData name="Renata de Lara Muylaert" userId="0fabd90f-a52b-48c0-a12d-08d59920b427" providerId="ADAL" clId="{F9F72F2C-C1BE-4F4A-A1A0-D03EF4681EAF}" dt="2024-08-15T04:34:00.114" v="1524" actId="2711"/>
      <pc:docMkLst>
        <pc:docMk/>
      </pc:docMkLst>
      <pc:sldChg chg="addSp delSp modSp del mod modClrScheme chgLayout">
        <pc:chgData name="Renata de Lara Muylaert" userId="0fabd90f-a52b-48c0-a12d-08d59920b427" providerId="ADAL" clId="{F9F72F2C-C1BE-4F4A-A1A0-D03EF4681EAF}" dt="2024-08-15T04:31:24.120" v="1454" actId="47"/>
        <pc:sldMkLst>
          <pc:docMk/>
          <pc:sldMk cId="2633789630" sldId="256"/>
        </pc:sldMkLst>
        <pc:spChg chg="del mod ord">
          <ac:chgData name="Renata de Lara Muylaert" userId="0fabd90f-a52b-48c0-a12d-08d59920b427" providerId="ADAL" clId="{F9F72F2C-C1BE-4F4A-A1A0-D03EF4681EAF}" dt="2023-08-23T01:26:24.467" v="142" actId="700"/>
          <ac:spMkLst>
            <pc:docMk/>
            <pc:sldMk cId="2633789630" sldId="256"/>
            <ac:spMk id="2" creationId="{CA5C3481-5D43-8F79-3DBB-CEC17C9C9AE2}"/>
          </ac:spMkLst>
        </pc:spChg>
        <pc:spChg chg="del mod ord">
          <ac:chgData name="Renata de Lara Muylaert" userId="0fabd90f-a52b-48c0-a12d-08d59920b427" providerId="ADAL" clId="{F9F72F2C-C1BE-4F4A-A1A0-D03EF4681EAF}" dt="2023-08-23T01:26:24.467" v="142" actId="700"/>
          <ac:spMkLst>
            <pc:docMk/>
            <pc:sldMk cId="2633789630" sldId="256"/>
            <ac:spMk id="3" creationId="{3C44A1FD-B5C1-1CD8-68AC-19439C97D6A2}"/>
          </ac:spMkLst>
        </pc:spChg>
        <pc:spChg chg="mod">
          <ac:chgData name="Renata de Lara Muylaert" userId="0fabd90f-a52b-48c0-a12d-08d59920b427" providerId="ADAL" clId="{F9F72F2C-C1BE-4F4A-A1A0-D03EF4681EAF}" dt="2023-08-23T01:31:44.274" v="378" actId="1076"/>
          <ac:spMkLst>
            <pc:docMk/>
            <pc:sldMk cId="2633789630" sldId="256"/>
            <ac:spMk id="5" creationId="{01DBC4BD-1E70-E3BC-76F9-67DA3787AB22}"/>
          </ac:spMkLst>
        </pc:spChg>
        <pc:spChg chg="mod">
          <ac:chgData name="Renata de Lara Muylaert" userId="0fabd90f-a52b-48c0-a12d-08d59920b427" providerId="ADAL" clId="{F9F72F2C-C1BE-4F4A-A1A0-D03EF4681EAF}" dt="2023-08-23T01:28:51.745" v="339" actId="1076"/>
          <ac:spMkLst>
            <pc:docMk/>
            <pc:sldMk cId="2633789630" sldId="256"/>
            <ac:spMk id="8" creationId="{89E68454-4F09-AEE0-D017-61DD80EC9AA1}"/>
          </ac:spMkLst>
        </pc:spChg>
        <pc:spChg chg="add mod ord">
          <ac:chgData name="Renata de Lara Muylaert" userId="0fabd90f-a52b-48c0-a12d-08d59920b427" providerId="ADAL" clId="{F9F72F2C-C1BE-4F4A-A1A0-D03EF4681EAF}" dt="2024-08-15T04:31:05.730" v="1444" actId="20577"/>
          <ac:spMkLst>
            <pc:docMk/>
            <pc:sldMk cId="2633789630" sldId="256"/>
            <ac:spMk id="9" creationId="{DFD8ABC5-71B4-6FCF-4261-C4D9D6AF67A6}"/>
          </ac:spMkLst>
        </pc:spChg>
        <pc:spChg chg="add del mod ord">
          <ac:chgData name="Renata de Lara Muylaert" userId="0fabd90f-a52b-48c0-a12d-08d59920b427" providerId="ADAL" clId="{F9F72F2C-C1BE-4F4A-A1A0-D03EF4681EAF}" dt="2023-08-23T01:27:00.774" v="205" actId="478"/>
          <ac:spMkLst>
            <pc:docMk/>
            <pc:sldMk cId="2633789630" sldId="256"/>
            <ac:spMk id="10" creationId="{DC1BBAF0-5A9F-1CD6-9FC5-E68FCD07B819}"/>
          </ac:spMkLst>
        </pc:spChg>
        <pc:spChg chg="add mod ord">
          <ac:chgData name="Renata de Lara Muylaert" userId="0fabd90f-a52b-48c0-a12d-08d59920b427" providerId="ADAL" clId="{F9F72F2C-C1BE-4F4A-A1A0-D03EF4681EAF}" dt="2023-08-23T01:26:24.467" v="142" actId="700"/>
          <ac:spMkLst>
            <pc:docMk/>
            <pc:sldMk cId="2633789630" sldId="256"/>
            <ac:spMk id="11" creationId="{A93B8D78-7522-B830-67A9-D09EA41344B1}"/>
          </ac:spMkLst>
        </pc:spChg>
        <pc:spChg chg="add mod">
          <ac:chgData name="Renata de Lara Muylaert" userId="0fabd90f-a52b-48c0-a12d-08d59920b427" providerId="ADAL" clId="{F9F72F2C-C1BE-4F4A-A1A0-D03EF4681EAF}" dt="2023-08-23T01:31:37.179" v="376" actId="1076"/>
          <ac:spMkLst>
            <pc:docMk/>
            <pc:sldMk cId="2633789630" sldId="256"/>
            <ac:spMk id="18" creationId="{06835E48-3F45-1332-75F9-89516119A60D}"/>
          </ac:spMkLst>
        </pc:spChg>
        <pc:spChg chg="add mod">
          <ac:chgData name="Renata de Lara Muylaert" userId="0fabd90f-a52b-48c0-a12d-08d59920b427" providerId="ADAL" clId="{F9F72F2C-C1BE-4F4A-A1A0-D03EF4681EAF}" dt="2023-08-23T01:31:37.179" v="376" actId="1076"/>
          <ac:spMkLst>
            <pc:docMk/>
            <pc:sldMk cId="2633789630" sldId="256"/>
            <ac:spMk id="19" creationId="{771ED4BD-3597-533D-8B5B-A3B5F3D33EC6}"/>
          </ac:spMkLst>
        </pc:spChg>
        <pc:spChg chg="add mod">
          <ac:chgData name="Renata de Lara Muylaert" userId="0fabd90f-a52b-48c0-a12d-08d59920b427" providerId="ADAL" clId="{F9F72F2C-C1BE-4F4A-A1A0-D03EF4681EAF}" dt="2023-08-23T01:31:27.465" v="375" actId="208"/>
          <ac:spMkLst>
            <pc:docMk/>
            <pc:sldMk cId="2633789630" sldId="256"/>
            <ac:spMk id="20" creationId="{B6503175-B2E8-C651-2B69-9F52295CEF39}"/>
          </ac:spMkLst>
        </pc:spChg>
        <pc:picChg chg="mod">
          <ac:chgData name="Renata de Lara Muylaert" userId="0fabd90f-a52b-48c0-a12d-08d59920b427" providerId="ADAL" clId="{F9F72F2C-C1BE-4F4A-A1A0-D03EF4681EAF}" dt="2023-08-23T01:31:37.179" v="376" actId="1076"/>
          <ac:picMkLst>
            <pc:docMk/>
            <pc:sldMk cId="2633789630" sldId="256"/>
            <ac:picMk id="4" creationId="{2592F237-23DE-5CBC-CD6B-BCCBCD925385}"/>
          </ac:picMkLst>
        </pc:picChg>
        <pc:picChg chg="mod">
          <ac:chgData name="Renata de Lara Muylaert" userId="0fabd90f-a52b-48c0-a12d-08d59920b427" providerId="ADAL" clId="{F9F72F2C-C1BE-4F4A-A1A0-D03EF4681EAF}" dt="2023-08-23T01:31:51.427" v="381" actId="1076"/>
          <ac:picMkLst>
            <pc:docMk/>
            <pc:sldMk cId="2633789630" sldId="256"/>
            <ac:picMk id="6" creationId="{75367143-E489-0849-921E-BCD0824E5989}"/>
          </ac:picMkLst>
        </pc:picChg>
        <pc:picChg chg="mod">
          <ac:chgData name="Renata de Lara Muylaert" userId="0fabd90f-a52b-48c0-a12d-08d59920b427" providerId="ADAL" clId="{F9F72F2C-C1BE-4F4A-A1A0-D03EF4681EAF}" dt="2023-08-23T01:31:48.066" v="379" actId="1076"/>
          <ac:picMkLst>
            <pc:docMk/>
            <pc:sldMk cId="2633789630" sldId="256"/>
            <ac:picMk id="7" creationId="{9B25ACAD-F776-3F63-E74E-506E14D2D7AE}"/>
          </ac:picMkLst>
        </pc:picChg>
        <pc:picChg chg="add mod">
          <ac:chgData name="Renata de Lara Muylaert" userId="0fabd90f-a52b-48c0-a12d-08d59920b427" providerId="ADAL" clId="{F9F72F2C-C1BE-4F4A-A1A0-D03EF4681EAF}" dt="2023-08-23T01:28:51.745" v="339" actId="1076"/>
          <ac:picMkLst>
            <pc:docMk/>
            <pc:sldMk cId="2633789630" sldId="256"/>
            <ac:picMk id="12" creationId="{6F84CC96-FF4D-CC8C-5ADE-33B707619703}"/>
          </ac:picMkLst>
        </pc:picChg>
        <pc:picChg chg="add mod modCrop">
          <ac:chgData name="Renata de Lara Muylaert" userId="0fabd90f-a52b-48c0-a12d-08d59920b427" providerId="ADAL" clId="{F9F72F2C-C1BE-4F4A-A1A0-D03EF4681EAF}" dt="2023-08-23T01:31:37.179" v="376" actId="1076"/>
          <ac:picMkLst>
            <pc:docMk/>
            <pc:sldMk cId="2633789630" sldId="256"/>
            <ac:picMk id="14" creationId="{11C2BA67-27E9-0E4A-0E39-F7A90069F314}"/>
          </ac:picMkLst>
        </pc:picChg>
        <pc:picChg chg="add del">
          <ac:chgData name="Renata de Lara Muylaert" userId="0fabd90f-a52b-48c0-a12d-08d59920b427" providerId="ADAL" clId="{F9F72F2C-C1BE-4F4A-A1A0-D03EF4681EAF}" dt="2023-08-23T01:29:47.914" v="345" actId="478"/>
          <ac:picMkLst>
            <pc:docMk/>
            <pc:sldMk cId="2633789630" sldId="256"/>
            <ac:picMk id="16" creationId="{07C46D3E-596F-3953-1C7F-7D7727D3EC56}"/>
          </ac:picMkLst>
        </pc:picChg>
        <pc:picChg chg="add mod modCrop">
          <ac:chgData name="Renata de Lara Muylaert" userId="0fabd90f-a52b-48c0-a12d-08d59920b427" providerId="ADAL" clId="{F9F72F2C-C1BE-4F4A-A1A0-D03EF4681EAF}" dt="2023-08-23T01:31:37.179" v="376" actId="1076"/>
          <ac:picMkLst>
            <pc:docMk/>
            <pc:sldMk cId="2633789630" sldId="256"/>
            <ac:picMk id="17" creationId="{0FB1EDA2-70D7-D579-3BD6-1371E43D4585}"/>
          </ac:picMkLst>
        </pc:picChg>
      </pc:sldChg>
      <pc:sldChg chg="addSp modSp new mod">
        <pc:chgData name="Renata de Lara Muylaert" userId="0fabd90f-a52b-48c0-a12d-08d59920b427" providerId="ADAL" clId="{F9F72F2C-C1BE-4F4A-A1A0-D03EF4681EAF}" dt="2023-08-23T01:25:58.834" v="138" actId="404"/>
        <pc:sldMkLst>
          <pc:docMk/>
          <pc:sldMk cId="1566622904" sldId="257"/>
        </pc:sldMkLst>
        <pc:spChg chg="mod">
          <ac:chgData name="Renata de Lara Muylaert" userId="0fabd90f-a52b-48c0-a12d-08d59920b427" providerId="ADAL" clId="{F9F72F2C-C1BE-4F4A-A1A0-D03EF4681EAF}" dt="2023-08-23T01:25:58.834" v="138" actId="404"/>
          <ac:spMkLst>
            <pc:docMk/>
            <pc:sldMk cId="1566622904" sldId="257"/>
            <ac:spMk id="2" creationId="{534C6EAF-BEB2-B880-BDF1-69D03426864C}"/>
          </ac:spMkLst>
        </pc:spChg>
        <pc:picChg chg="add mod">
          <ac:chgData name="Renata de Lara Muylaert" userId="0fabd90f-a52b-48c0-a12d-08d59920b427" providerId="ADAL" clId="{F9F72F2C-C1BE-4F4A-A1A0-D03EF4681EAF}" dt="2023-08-23T01:25:24.951" v="3" actId="1076"/>
          <ac:picMkLst>
            <pc:docMk/>
            <pc:sldMk cId="1566622904" sldId="257"/>
            <ac:picMk id="4" creationId="{8F7F791C-7DB5-23A2-A2EA-8BE9C3E48FD3}"/>
          </ac:picMkLst>
        </pc:picChg>
      </pc:sldChg>
      <pc:sldChg chg="addSp delSp modSp new mod">
        <pc:chgData name="Renata de Lara Muylaert" userId="0fabd90f-a52b-48c0-a12d-08d59920b427" providerId="ADAL" clId="{F9F72F2C-C1BE-4F4A-A1A0-D03EF4681EAF}" dt="2023-08-23T01:53:55.052" v="422" actId="21"/>
        <pc:sldMkLst>
          <pc:docMk/>
          <pc:sldMk cId="3687347528" sldId="258"/>
        </pc:sldMkLst>
        <pc:spChg chg="mod">
          <ac:chgData name="Renata de Lara Muylaert" userId="0fabd90f-a52b-48c0-a12d-08d59920b427" providerId="ADAL" clId="{F9F72F2C-C1BE-4F4A-A1A0-D03EF4681EAF}" dt="2023-08-23T01:48:36.106" v="390" actId="20577"/>
          <ac:spMkLst>
            <pc:docMk/>
            <pc:sldMk cId="3687347528" sldId="258"/>
            <ac:spMk id="2" creationId="{087E6D07-6F83-C886-78D3-D105E1D26241}"/>
          </ac:spMkLst>
        </pc:spChg>
        <pc:spChg chg="del">
          <ac:chgData name="Renata de Lara Muylaert" userId="0fabd90f-a52b-48c0-a12d-08d59920b427" providerId="ADAL" clId="{F9F72F2C-C1BE-4F4A-A1A0-D03EF4681EAF}" dt="2023-08-23T01:50:39.080" v="398"/>
          <ac:spMkLst>
            <pc:docMk/>
            <pc:sldMk cId="3687347528" sldId="258"/>
            <ac:spMk id="3" creationId="{55D1B713-B07F-F291-C4E5-EDAE7E24DF13}"/>
          </ac:spMkLst>
        </pc:spChg>
        <pc:spChg chg="add mod">
          <ac:chgData name="Renata de Lara Muylaert" userId="0fabd90f-a52b-48c0-a12d-08d59920b427" providerId="ADAL" clId="{F9F72F2C-C1BE-4F4A-A1A0-D03EF4681EAF}" dt="2023-08-23T01:53:51.229" v="420" actId="20577"/>
          <ac:spMkLst>
            <pc:docMk/>
            <pc:sldMk cId="3687347528" sldId="258"/>
            <ac:spMk id="9" creationId="{2C101137-9BAE-D05B-AC80-8733E88141B1}"/>
          </ac:spMkLst>
        </pc:spChg>
        <pc:picChg chg="add del">
          <ac:chgData name="Renata de Lara Muylaert" userId="0fabd90f-a52b-48c0-a12d-08d59920b427" providerId="ADAL" clId="{F9F72F2C-C1BE-4F4A-A1A0-D03EF4681EAF}" dt="2023-08-23T01:53:55.052" v="422" actId="21"/>
          <ac:picMkLst>
            <pc:docMk/>
            <pc:sldMk cId="3687347528" sldId="258"/>
            <ac:picMk id="4" creationId="{E1B4B671-4C17-DB9A-BFD7-605989CD8FB9}"/>
          </ac:picMkLst>
        </pc:picChg>
        <pc:picChg chg="add mod">
          <ac:chgData name="Renata de Lara Muylaert" userId="0fabd90f-a52b-48c0-a12d-08d59920b427" providerId="ADAL" clId="{F9F72F2C-C1BE-4F4A-A1A0-D03EF4681EAF}" dt="2023-08-23T01:50:40.816" v="400" actId="1076"/>
          <ac:picMkLst>
            <pc:docMk/>
            <pc:sldMk cId="3687347528" sldId="258"/>
            <ac:picMk id="5" creationId="{DC890604-FFF9-57EC-68BB-52C58F545E92}"/>
          </ac:picMkLst>
        </pc:picChg>
        <pc:picChg chg="add del mod">
          <ac:chgData name="Renata de Lara Muylaert" userId="0fabd90f-a52b-48c0-a12d-08d59920b427" providerId="ADAL" clId="{F9F72F2C-C1BE-4F4A-A1A0-D03EF4681EAF}" dt="2023-08-23T01:50:26.317" v="397" actId="478"/>
          <ac:picMkLst>
            <pc:docMk/>
            <pc:sldMk cId="3687347528" sldId="258"/>
            <ac:picMk id="6" creationId="{A241F3B9-C9EE-977A-B28B-F8D6EDE8DBFA}"/>
          </ac:picMkLst>
        </pc:picChg>
        <pc:picChg chg="add del mod">
          <ac:chgData name="Renata de Lara Muylaert" userId="0fabd90f-a52b-48c0-a12d-08d59920b427" providerId="ADAL" clId="{F9F72F2C-C1BE-4F4A-A1A0-D03EF4681EAF}" dt="2023-08-23T01:50:44.318" v="403" actId="478"/>
          <ac:picMkLst>
            <pc:docMk/>
            <pc:sldMk cId="3687347528" sldId="258"/>
            <ac:picMk id="7" creationId="{49BE273E-2A9B-5FCE-B23E-083275D04029}"/>
          </ac:picMkLst>
        </pc:picChg>
        <pc:picChg chg="add mod">
          <ac:chgData name="Renata de Lara Muylaert" userId="0fabd90f-a52b-48c0-a12d-08d59920b427" providerId="ADAL" clId="{F9F72F2C-C1BE-4F4A-A1A0-D03EF4681EAF}" dt="2023-08-23T01:52:51.384" v="407" actId="1076"/>
          <ac:picMkLst>
            <pc:docMk/>
            <pc:sldMk cId="3687347528" sldId="258"/>
            <ac:picMk id="10" creationId="{CAE45BA8-DF40-A744-D967-08E610593D3F}"/>
          </ac:picMkLst>
        </pc:picChg>
      </pc:sldChg>
      <pc:sldChg chg="addSp modSp new mod">
        <pc:chgData name="Renata de Lara Muylaert" userId="0fabd90f-a52b-48c0-a12d-08d59920b427" providerId="ADAL" clId="{F9F72F2C-C1BE-4F4A-A1A0-D03EF4681EAF}" dt="2023-08-23T01:54:07.720" v="446" actId="20577"/>
        <pc:sldMkLst>
          <pc:docMk/>
          <pc:sldMk cId="3801366840" sldId="259"/>
        </pc:sldMkLst>
        <pc:spChg chg="mod">
          <ac:chgData name="Renata de Lara Muylaert" userId="0fabd90f-a52b-48c0-a12d-08d59920b427" providerId="ADAL" clId="{F9F72F2C-C1BE-4F4A-A1A0-D03EF4681EAF}" dt="2023-08-23T01:54:07.720" v="446" actId="20577"/>
          <ac:spMkLst>
            <pc:docMk/>
            <pc:sldMk cId="3801366840" sldId="259"/>
            <ac:spMk id="2" creationId="{6DC201B8-935E-44C7-0DB4-820315DD100C}"/>
          </ac:spMkLst>
        </pc:spChg>
        <pc:picChg chg="add mod">
          <ac:chgData name="Renata de Lara Muylaert" userId="0fabd90f-a52b-48c0-a12d-08d59920b427" providerId="ADAL" clId="{F9F72F2C-C1BE-4F4A-A1A0-D03EF4681EAF}" dt="2023-08-23T01:54:04.176" v="429" actId="1076"/>
          <ac:picMkLst>
            <pc:docMk/>
            <pc:sldMk cId="3801366840" sldId="259"/>
            <ac:picMk id="4" creationId="{2053E420-2CA0-BA39-7AA4-550078ADB51E}"/>
          </ac:picMkLst>
        </pc:picChg>
      </pc:sldChg>
      <pc:sldChg chg="addSp delSp modSp new del mod">
        <pc:chgData name="Renata de Lara Muylaert" userId="0fabd90f-a52b-48c0-a12d-08d59920b427" providerId="ADAL" clId="{F9F72F2C-C1BE-4F4A-A1A0-D03EF4681EAF}" dt="2024-08-15T04:30:08.136" v="1414" actId="47"/>
        <pc:sldMkLst>
          <pc:docMk/>
          <pc:sldMk cId="3940008467" sldId="260"/>
        </pc:sldMkLst>
        <pc:spChg chg="mod">
          <ac:chgData name="Renata de Lara Muylaert" userId="0fabd90f-a52b-48c0-a12d-08d59920b427" providerId="ADAL" clId="{F9F72F2C-C1BE-4F4A-A1A0-D03EF4681EAF}" dt="2024-08-15T04:27:06.334" v="1302" actId="2711"/>
          <ac:spMkLst>
            <pc:docMk/>
            <pc:sldMk cId="3940008467" sldId="260"/>
            <ac:spMk id="2" creationId="{F030CC14-F38B-7B19-CA4A-4CFC15E69E80}"/>
          </ac:spMkLst>
        </pc:spChg>
        <pc:spChg chg="del">
          <ac:chgData name="Renata de Lara Muylaert" userId="0fabd90f-a52b-48c0-a12d-08d59920b427" providerId="ADAL" clId="{F9F72F2C-C1BE-4F4A-A1A0-D03EF4681EAF}" dt="2024-08-15T04:12:32.631" v="531" actId="931"/>
          <ac:spMkLst>
            <pc:docMk/>
            <pc:sldMk cId="3940008467" sldId="260"/>
            <ac:spMk id="3" creationId="{321A4DCA-4724-07FC-9218-4214860F13C7}"/>
          </ac:spMkLst>
        </pc:spChg>
        <pc:spChg chg="add mod">
          <ac:chgData name="Renata de Lara Muylaert" userId="0fabd90f-a52b-48c0-a12d-08d59920b427" providerId="ADAL" clId="{F9F72F2C-C1BE-4F4A-A1A0-D03EF4681EAF}" dt="2024-08-15T04:29:25.419" v="1412" actId="404"/>
          <ac:spMkLst>
            <pc:docMk/>
            <pc:sldMk cId="3940008467" sldId="260"/>
            <ac:spMk id="4" creationId="{8AD76B02-D186-04DC-68F9-D206499939CE}"/>
          </ac:spMkLst>
        </pc:spChg>
        <pc:spChg chg="add del mod">
          <ac:chgData name="Renata de Lara Muylaert" userId="0fabd90f-a52b-48c0-a12d-08d59920b427" providerId="ADAL" clId="{F9F72F2C-C1BE-4F4A-A1A0-D03EF4681EAF}" dt="2024-08-15T04:11:24.349" v="453"/>
          <ac:spMkLst>
            <pc:docMk/>
            <pc:sldMk cId="3940008467" sldId="260"/>
            <ac:spMk id="5" creationId="{E15FAD4F-251A-9D01-B588-3D947E91FA8C}"/>
          </ac:spMkLst>
        </pc:spChg>
        <pc:spChg chg="add mod">
          <ac:chgData name="Renata de Lara Muylaert" userId="0fabd90f-a52b-48c0-a12d-08d59920b427" providerId="ADAL" clId="{F9F72F2C-C1BE-4F4A-A1A0-D03EF4681EAF}" dt="2024-08-15T04:27:12.253" v="1303" actId="2711"/>
          <ac:spMkLst>
            <pc:docMk/>
            <pc:sldMk cId="3940008467" sldId="260"/>
            <ac:spMk id="6" creationId="{BA116FBE-6437-1124-A820-2CC77C201653}"/>
          </ac:spMkLst>
        </pc:spChg>
        <pc:spChg chg="add mod">
          <ac:chgData name="Renata de Lara Muylaert" userId="0fabd90f-a52b-48c0-a12d-08d59920b427" providerId="ADAL" clId="{F9F72F2C-C1BE-4F4A-A1A0-D03EF4681EAF}" dt="2024-08-15T04:29:16.466" v="1409" actId="404"/>
          <ac:spMkLst>
            <pc:docMk/>
            <pc:sldMk cId="3940008467" sldId="260"/>
            <ac:spMk id="7" creationId="{721EC9F0-29D4-E8E8-3108-B2C04173D179}"/>
          </ac:spMkLst>
        </pc:spChg>
        <pc:spChg chg="add mod">
          <ac:chgData name="Renata de Lara Muylaert" userId="0fabd90f-a52b-48c0-a12d-08d59920b427" providerId="ADAL" clId="{F9F72F2C-C1BE-4F4A-A1A0-D03EF4681EAF}" dt="2024-08-15T04:13:15.443" v="557"/>
          <ac:spMkLst>
            <pc:docMk/>
            <pc:sldMk cId="3940008467" sldId="260"/>
            <ac:spMk id="10" creationId="{3C71F02D-8C52-3805-CAF7-0B6BADF3697C}"/>
          </ac:spMkLst>
        </pc:spChg>
        <pc:spChg chg="add mod">
          <ac:chgData name="Renata de Lara Muylaert" userId="0fabd90f-a52b-48c0-a12d-08d59920b427" providerId="ADAL" clId="{F9F72F2C-C1BE-4F4A-A1A0-D03EF4681EAF}" dt="2024-08-15T04:29:25.419" v="1412" actId="404"/>
          <ac:spMkLst>
            <pc:docMk/>
            <pc:sldMk cId="3940008467" sldId="260"/>
            <ac:spMk id="11" creationId="{64571D2C-29AB-239C-9750-12200B4B12ED}"/>
          </ac:spMkLst>
        </pc:spChg>
        <pc:spChg chg="add mod">
          <ac:chgData name="Renata de Lara Muylaert" userId="0fabd90f-a52b-48c0-a12d-08d59920b427" providerId="ADAL" clId="{F9F72F2C-C1BE-4F4A-A1A0-D03EF4681EAF}" dt="2024-08-15T04:27:12.253" v="1303" actId="2711"/>
          <ac:spMkLst>
            <pc:docMk/>
            <pc:sldMk cId="3940008467" sldId="260"/>
            <ac:spMk id="12" creationId="{5F667F47-3EAD-0156-6D4F-C05D594B0D91}"/>
          </ac:spMkLst>
        </pc:spChg>
        <pc:spChg chg="add mod">
          <ac:chgData name="Renata de Lara Muylaert" userId="0fabd90f-a52b-48c0-a12d-08d59920b427" providerId="ADAL" clId="{F9F72F2C-C1BE-4F4A-A1A0-D03EF4681EAF}" dt="2024-08-15T04:28:45.310" v="1388" actId="404"/>
          <ac:spMkLst>
            <pc:docMk/>
            <pc:sldMk cId="3940008467" sldId="260"/>
            <ac:spMk id="13" creationId="{08AE90F1-CE6B-AE8D-AC90-89C9474F15FA}"/>
          </ac:spMkLst>
        </pc:spChg>
        <pc:spChg chg="add mod">
          <ac:chgData name="Renata de Lara Muylaert" userId="0fabd90f-a52b-48c0-a12d-08d59920b427" providerId="ADAL" clId="{F9F72F2C-C1BE-4F4A-A1A0-D03EF4681EAF}" dt="2024-08-15T04:27:12.253" v="1303" actId="2711"/>
          <ac:spMkLst>
            <pc:docMk/>
            <pc:sldMk cId="3940008467" sldId="260"/>
            <ac:spMk id="14" creationId="{138E932C-9D42-E8B9-65F5-84E294D2B315}"/>
          </ac:spMkLst>
        </pc:spChg>
        <pc:spChg chg="add mod">
          <ac:chgData name="Renata de Lara Muylaert" userId="0fabd90f-a52b-48c0-a12d-08d59920b427" providerId="ADAL" clId="{F9F72F2C-C1BE-4F4A-A1A0-D03EF4681EAF}" dt="2024-08-15T04:27:12.253" v="1303" actId="2711"/>
          <ac:spMkLst>
            <pc:docMk/>
            <pc:sldMk cId="3940008467" sldId="260"/>
            <ac:spMk id="15" creationId="{099501B4-8161-F6AC-C0F3-68CB503B1F8E}"/>
          </ac:spMkLst>
        </pc:spChg>
        <pc:spChg chg="add mod">
          <ac:chgData name="Renata de Lara Muylaert" userId="0fabd90f-a52b-48c0-a12d-08d59920b427" providerId="ADAL" clId="{F9F72F2C-C1BE-4F4A-A1A0-D03EF4681EAF}" dt="2024-08-15T04:27:12.253" v="1303" actId="2711"/>
          <ac:spMkLst>
            <pc:docMk/>
            <pc:sldMk cId="3940008467" sldId="260"/>
            <ac:spMk id="16" creationId="{16558255-FBD5-B79B-C595-371A2E07EB9A}"/>
          </ac:spMkLst>
        </pc:spChg>
        <pc:spChg chg="add mod">
          <ac:chgData name="Renata de Lara Muylaert" userId="0fabd90f-a52b-48c0-a12d-08d59920b427" providerId="ADAL" clId="{F9F72F2C-C1BE-4F4A-A1A0-D03EF4681EAF}" dt="2024-08-15T04:27:25.028" v="1306" actId="14100"/>
          <ac:spMkLst>
            <pc:docMk/>
            <pc:sldMk cId="3940008467" sldId="260"/>
            <ac:spMk id="17" creationId="{B56FCD19-469C-2A88-217C-79CE9643B3D8}"/>
          </ac:spMkLst>
        </pc:spChg>
        <pc:spChg chg="add mod">
          <ac:chgData name="Renata de Lara Muylaert" userId="0fabd90f-a52b-48c0-a12d-08d59920b427" providerId="ADAL" clId="{F9F72F2C-C1BE-4F4A-A1A0-D03EF4681EAF}" dt="2024-08-15T04:29:12.185" v="1408" actId="20577"/>
          <ac:spMkLst>
            <pc:docMk/>
            <pc:sldMk cId="3940008467" sldId="260"/>
            <ac:spMk id="18" creationId="{C5791DE4-1625-E377-DF98-59E13A690D14}"/>
          </ac:spMkLst>
        </pc:spChg>
        <pc:spChg chg="add mod">
          <ac:chgData name="Renata de Lara Muylaert" userId="0fabd90f-a52b-48c0-a12d-08d59920b427" providerId="ADAL" clId="{F9F72F2C-C1BE-4F4A-A1A0-D03EF4681EAF}" dt="2024-08-15T04:27:12.253" v="1303" actId="2711"/>
          <ac:spMkLst>
            <pc:docMk/>
            <pc:sldMk cId="3940008467" sldId="260"/>
            <ac:spMk id="19" creationId="{5C956C9E-D812-5CC6-22E9-6360EFF0AA39}"/>
          </ac:spMkLst>
        </pc:spChg>
        <pc:spChg chg="add mod">
          <ac:chgData name="Renata de Lara Muylaert" userId="0fabd90f-a52b-48c0-a12d-08d59920b427" providerId="ADAL" clId="{F9F72F2C-C1BE-4F4A-A1A0-D03EF4681EAF}" dt="2024-08-15T04:27:28.950" v="1307" actId="1076"/>
          <ac:spMkLst>
            <pc:docMk/>
            <pc:sldMk cId="3940008467" sldId="260"/>
            <ac:spMk id="20" creationId="{89845B6A-D74C-2925-140A-D8FED521F56A}"/>
          </ac:spMkLst>
        </pc:spChg>
        <pc:spChg chg="add del mod">
          <ac:chgData name="Renata de Lara Muylaert" userId="0fabd90f-a52b-48c0-a12d-08d59920b427" providerId="ADAL" clId="{F9F72F2C-C1BE-4F4A-A1A0-D03EF4681EAF}" dt="2024-08-15T04:23:49.836" v="1137" actId="478"/>
          <ac:spMkLst>
            <pc:docMk/>
            <pc:sldMk cId="3940008467" sldId="260"/>
            <ac:spMk id="21" creationId="{9575CA84-A7AA-B87B-0AB5-74A1DB9B7950}"/>
          </ac:spMkLst>
        </pc:spChg>
        <pc:spChg chg="add mod">
          <ac:chgData name="Renata de Lara Muylaert" userId="0fabd90f-a52b-48c0-a12d-08d59920b427" providerId="ADAL" clId="{F9F72F2C-C1BE-4F4A-A1A0-D03EF4681EAF}" dt="2024-08-15T04:27:12.253" v="1303" actId="2711"/>
          <ac:spMkLst>
            <pc:docMk/>
            <pc:sldMk cId="3940008467" sldId="260"/>
            <ac:spMk id="22" creationId="{CA2A31D8-6345-8192-704A-11CE931A6737}"/>
          </ac:spMkLst>
        </pc:spChg>
        <pc:spChg chg="add mod">
          <ac:chgData name="Renata de Lara Muylaert" userId="0fabd90f-a52b-48c0-a12d-08d59920b427" providerId="ADAL" clId="{F9F72F2C-C1BE-4F4A-A1A0-D03EF4681EAF}" dt="2024-08-15T04:27:16.513" v="1304" actId="2711"/>
          <ac:spMkLst>
            <pc:docMk/>
            <pc:sldMk cId="3940008467" sldId="260"/>
            <ac:spMk id="23" creationId="{1C8A1E84-D5E6-F089-F080-C86EEAB11A38}"/>
          </ac:spMkLst>
        </pc:spChg>
        <pc:spChg chg="add mod">
          <ac:chgData name="Renata de Lara Muylaert" userId="0fabd90f-a52b-48c0-a12d-08d59920b427" providerId="ADAL" clId="{F9F72F2C-C1BE-4F4A-A1A0-D03EF4681EAF}" dt="2024-08-15T04:27:16.513" v="1304" actId="2711"/>
          <ac:spMkLst>
            <pc:docMk/>
            <pc:sldMk cId="3940008467" sldId="260"/>
            <ac:spMk id="24" creationId="{EE641614-7A15-0D85-5B93-585C192B73E5}"/>
          </ac:spMkLst>
        </pc:spChg>
        <pc:spChg chg="add mod">
          <ac:chgData name="Renata de Lara Muylaert" userId="0fabd90f-a52b-48c0-a12d-08d59920b427" providerId="ADAL" clId="{F9F72F2C-C1BE-4F4A-A1A0-D03EF4681EAF}" dt="2024-08-15T04:28:37.622" v="1387" actId="20577"/>
          <ac:spMkLst>
            <pc:docMk/>
            <pc:sldMk cId="3940008467" sldId="260"/>
            <ac:spMk id="25" creationId="{5AA7C20D-E7E6-12F2-65DD-A373E0A30D32}"/>
          </ac:spMkLst>
        </pc:spChg>
        <pc:picChg chg="add mod ord">
          <ac:chgData name="Renata de Lara Muylaert" userId="0fabd90f-a52b-48c0-a12d-08d59920b427" providerId="ADAL" clId="{F9F72F2C-C1BE-4F4A-A1A0-D03EF4681EAF}" dt="2024-08-15T04:27:20.403" v="1305" actId="1076"/>
          <ac:picMkLst>
            <pc:docMk/>
            <pc:sldMk cId="3940008467" sldId="260"/>
            <ac:picMk id="9" creationId="{6D5AE229-6B83-880C-93A3-D69C9B1F9EF0}"/>
          </ac:picMkLst>
        </pc:picChg>
      </pc:sldChg>
      <pc:sldChg chg="add">
        <pc:chgData name="Renata de Lara Muylaert" userId="0fabd90f-a52b-48c0-a12d-08d59920b427" providerId="ADAL" clId="{F9F72F2C-C1BE-4F4A-A1A0-D03EF4681EAF}" dt="2024-08-15T04:29:48.326" v="1413"/>
        <pc:sldMkLst>
          <pc:docMk/>
          <pc:sldMk cId="2828344865" sldId="261"/>
        </pc:sldMkLst>
      </pc:sldChg>
      <pc:sldChg chg="addSp delSp modSp add mod">
        <pc:chgData name="Renata de Lara Muylaert" userId="0fabd90f-a52b-48c0-a12d-08d59920b427" providerId="ADAL" clId="{F9F72F2C-C1BE-4F4A-A1A0-D03EF4681EAF}" dt="2024-08-15T04:34:00.114" v="1524" actId="2711"/>
        <pc:sldMkLst>
          <pc:docMk/>
          <pc:sldMk cId="3124185329" sldId="262"/>
        </pc:sldMkLst>
        <pc:spChg chg="add mod">
          <ac:chgData name="Renata de Lara Muylaert" userId="0fabd90f-a52b-48c0-a12d-08d59920b427" providerId="ADAL" clId="{F9F72F2C-C1BE-4F4A-A1A0-D03EF4681EAF}" dt="2024-08-15T04:33:44.896" v="1498" actId="20577"/>
          <ac:spMkLst>
            <pc:docMk/>
            <pc:sldMk cId="3124185329" sldId="262"/>
            <ac:spMk id="2" creationId="{560B4EFA-AAFB-4885-BD09-6B23EEBA9345}"/>
          </ac:spMkLst>
        </pc:spChg>
        <pc:spChg chg="add mod">
          <ac:chgData name="Renata de Lara Muylaert" userId="0fabd90f-a52b-48c0-a12d-08d59920b427" providerId="ADAL" clId="{F9F72F2C-C1BE-4F4A-A1A0-D03EF4681EAF}" dt="2024-08-15T04:33:22.599" v="1484" actId="208"/>
          <ac:spMkLst>
            <pc:docMk/>
            <pc:sldMk cId="3124185329" sldId="262"/>
            <ac:spMk id="3" creationId="{571F6133-874F-F037-BF1A-C37759D721FB}"/>
          </ac:spMkLst>
        </pc:spChg>
        <pc:spChg chg="mod">
          <ac:chgData name="Renata de Lara Muylaert" userId="0fabd90f-a52b-48c0-a12d-08d59920b427" providerId="ADAL" clId="{F9F72F2C-C1BE-4F4A-A1A0-D03EF4681EAF}" dt="2024-08-15T04:31:17.948" v="1453" actId="20577"/>
          <ac:spMkLst>
            <pc:docMk/>
            <pc:sldMk cId="3124185329" sldId="262"/>
            <ac:spMk id="5" creationId="{01DBC4BD-1E70-E3BC-76F9-67DA3787AB22}"/>
          </ac:spMkLst>
        </pc:spChg>
        <pc:spChg chg="mod">
          <ac:chgData name="Renata de Lara Muylaert" userId="0fabd90f-a52b-48c0-a12d-08d59920b427" providerId="ADAL" clId="{F9F72F2C-C1BE-4F4A-A1A0-D03EF4681EAF}" dt="2024-08-15T04:33:05.395" v="1479" actId="1076"/>
          <ac:spMkLst>
            <pc:docMk/>
            <pc:sldMk cId="3124185329" sldId="262"/>
            <ac:spMk id="8" creationId="{89E68454-4F09-AEE0-D017-61DD80EC9AA1}"/>
          </ac:spMkLst>
        </pc:spChg>
        <pc:spChg chg="mod">
          <ac:chgData name="Renata de Lara Muylaert" userId="0fabd90f-a52b-48c0-a12d-08d59920b427" providerId="ADAL" clId="{F9F72F2C-C1BE-4F4A-A1A0-D03EF4681EAF}" dt="2024-08-15T04:34:00.114" v="1524" actId="2711"/>
          <ac:spMkLst>
            <pc:docMk/>
            <pc:sldMk cId="3124185329" sldId="262"/>
            <ac:spMk id="9" creationId="{DFD8ABC5-71B4-6FCF-4261-C4D9D6AF67A6}"/>
          </ac:spMkLst>
        </pc:spChg>
        <pc:spChg chg="del">
          <ac:chgData name="Renata de Lara Muylaert" userId="0fabd90f-a52b-48c0-a12d-08d59920b427" providerId="ADAL" clId="{F9F72F2C-C1BE-4F4A-A1A0-D03EF4681EAF}" dt="2024-08-15T04:31:51.855" v="1472" actId="478"/>
          <ac:spMkLst>
            <pc:docMk/>
            <pc:sldMk cId="3124185329" sldId="262"/>
            <ac:spMk id="11" creationId="{A93B8D78-7522-B830-67A9-D09EA41344B1}"/>
          </ac:spMkLst>
        </pc:spChg>
        <pc:spChg chg="mod">
          <ac:chgData name="Renata de Lara Muylaert" userId="0fabd90f-a52b-48c0-a12d-08d59920b427" providerId="ADAL" clId="{F9F72F2C-C1BE-4F4A-A1A0-D03EF4681EAF}" dt="2024-08-15T04:33:37.974" v="1487" actId="14100"/>
          <ac:spMkLst>
            <pc:docMk/>
            <pc:sldMk cId="3124185329" sldId="262"/>
            <ac:spMk id="20" creationId="{B6503175-B2E8-C651-2B69-9F52295CEF39}"/>
          </ac:spMkLst>
        </pc:spChg>
        <pc:picChg chg="del mod">
          <ac:chgData name="Renata de Lara Muylaert" userId="0fabd90f-a52b-48c0-a12d-08d59920b427" providerId="ADAL" clId="{F9F72F2C-C1BE-4F4A-A1A0-D03EF4681EAF}" dt="2024-08-15T04:31:49.464" v="1471" actId="478"/>
          <ac:picMkLst>
            <pc:docMk/>
            <pc:sldMk cId="3124185329" sldId="262"/>
            <ac:picMk id="6" creationId="{75367143-E489-0849-921E-BCD0824E5989}"/>
          </ac:picMkLst>
        </pc:picChg>
        <pc:picChg chg="del">
          <ac:chgData name="Renata de Lara Muylaert" userId="0fabd90f-a52b-48c0-a12d-08d59920b427" providerId="ADAL" clId="{F9F72F2C-C1BE-4F4A-A1A0-D03EF4681EAF}" dt="2024-08-15T04:31:48.308" v="1469" actId="478"/>
          <ac:picMkLst>
            <pc:docMk/>
            <pc:sldMk cId="3124185329" sldId="262"/>
            <ac:picMk id="7" creationId="{9B25ACAD-F776-3F63-E74E-506E14D2D7AE}"/>
          </ac:picMkLst>
        </pc:picChg>
        <pc:picChg chg="mod">
          <ac:chgData name="Renata de Lara Muylaert" userId="0fabd90f-a52b-48c0-a12d-08d59920b427" providerId="ADAL" clId="{F9F72F2C-C1BE-4F4A-A1A0-D03EF4681EAF}" dt="2024-08-15T04:33:48.239" v="1499" actId="1076"/>
          <ac:picMkLst>
            <pc:docMk/>
            <pc:sldMk cId="3124185329" sldId="262"/>
            <ac:picMk id="12" creationId="{6F84CC96-FF4D-CC8C-5ADE-33B707619703}"/>
          </ac:picMkLst>
        </pc:picChg>
        <pc:picChg chg="add mod">
          <ac:chgData name="Renata de Lara Muylaert" userId="0fabd90f-a52b-48c0-a12d-08d59920b427" providerId="ADAL" clId="{F9F72F2C-C1BE-4F4A-A1A0-D03EF4681EAF}" dt="2024-08-15T04:33:00.927" v="1478" actId="1076"/>
          <ac:picMkLst>
            <pc:docMk/>
            <pc:sldMk cId="3124185329" sldId="262"/>
            <ac:picMk id="13" creationId="{E6A79EF0-B228-7431-41AC-EE53BAC7C7F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133E06-F89B-49A2-905A-CAD2BAE635AE}" type="datetimeFigureOut">
              <a:rPr lang="en-NZ" smtClean="0"/>
              <a:t>4/10/2024</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AE68A4-D346-4511-A7CB-895C11A6FF66}" type="slidenum">
              <a:rPr lang="en-NZ" smtClean="0"/>
              <a:t>‹#›</a:t>
            </a:fld>
            <a:endParaRPr lang="en-NZ"/>
          </a:p>
        </p:txBody>
      </p:sp>
    </p:spTree>
    <p:extLst>
      <p:ext uri="{BB962C8B-B14F-4D97-AF65-F5344CB8AC3E}">
        <p14:creationId xmlns:p14="http://schemas.microsoft.com/office/powerpoint/2010/main" val="2452077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a:p>
            <a:endParaRPr lang="en-NZ" dirty="0"/>
          </a:p>
          <a:p>
            <a:endParaRPr lang="en-NZ" dirty="0"/>
          </a:p>
          <a:p>
            <a:r>
              <a:rPr lang="en-NZ" dirty="0"/>
              <a:t>An </a:t>
            </a:r>
            <a:r>
              <a:rPr lang="en-NZ" dirty="0" err="1"/>
              <a:t>eRIDE</a:t>
            </a:r>
            <a:r>
              <a:rPr lang="en-NZ" dirty="0"/>
              <a:t> index (</a:t>
            </a:r>
            <a:r>
              <a:rPr lang="en-NZ" dirty="0" err="1"/>
              <a:t>sumof</a:t>
            </a:r>
            <a:r>
              <a:rPr lang="en-NZ" dirty="0"/>
              <a:t> the product of number of edge pixels from each patch and their corresponding patch bio- diversities) were calculated within a 20 X 20 moving window for each pixel of these data. The</a:t>
            </a:r>
          </a:p>
          <a:p>
            <a:r>
              <a:rPr lang="en-NZ" dirty="0"/>
              <a:t>A division index (number of unique patches), an edge density index (number of edge pixels) and an </a:t>
            </a:r>
            <a:r>
              <a:rPr lang="en-NZ" dirty="0" err="1"/>
              <a:t>eRIDE</a:t>
            </a:r>
            <a:r>
              <a:rPr lang="en-NZ" dirty="0"/>
              <a:t> index (</a:t>
            </a:r>
            <a:r>
              <a:rPr lang="en-NZ" dirty="0" err="1"/>
              <a:t>sumof</a:t>
            </a:r>
            <a:r>
              <a:rPr lang="en-NZ" dirty="0"/>
              <a:t> the product of number of edge pixels from each patch and their corresponding patch bio- diversities) were calculated within a 20 ? 20 moving window for each pixel of these data. The estimated population at risk (PAR) for each pixel was defined as the product of the pixel </a:t>
            </a:r>
            <a:r>
              <a:rPr lang="en-NZ" dirty="0" err="1"/>
              <a:t>eRIDE</a:t>
            </a:r>
            <a:r>
              <a:rPr lang="en-NZ" dirty="0"/>
              <a:t> index and the population density at that location.</a:t>
            </a:r>
          </a:p>
          <a:p>
            <a:endParaRPr lang="en-NZ" dirty="0"/>
          </a:p>
        </p:txBody>
      </p:sp>
      <p:sp>
        <p:nvSpPr>
          <p:cNvPr id="4" name="Slide Number Placeholder 3"/>
          <p:cNvSpPr>
            <a:spLocks noGrp="1"/>
          </p:cNvSpPr>
          <p:nvPr>
            <p:ph type="sldNum" sz="quarter" idx="5"/>
          </p:nvPr>
        </p:nvSpPr>
        <p:spPr/>
        <p:txBody>
          <a:bodyPr/>
          <a:lstStyle/>
          <a:p>
            <a:fld id="{F077E815-E180-4CAB-B440-06CC3159A269}" type="slidenum">
              <a:rPr lang="en-NZ" smtClean="0"/>
              <a:t>2</a:t>
            </a:fld>
            <a:endParaRPr lang="en-NZ"/>
          </a:p>
        </p:txBody>
      </p:sp>
    </p:spTree>
    <p:extLst>
      <p:ext uri="{BB962C8B-B14F-4D97-AF65-F5344CB8AC3E}">
        <p14:creationId xmlns:p14="http://schemas.microsoft.com/office/powerpoint/2010/main" val="797291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https://transportgeography.org/contents/methods/spatial-interactions-gravity-model/spatial-interactions-basic-models/</a:t>
            </a:r>
          </a:p>
        </p:txBody>
      </p:sp>
      <p:sp>
        <p:nvSpPr>
          <p:cNvPr id="4" name="Slide Number Placeholder 3"/>
          <p:cNvSpPr>
            <a:spLocks noGrp="1"/>
          </p:cNvSpPr>
          <p:nvPr>
            <p:ph type="sldNum" sz="quarter" idx="5"/>
          </p:nvPr>
        </p:nvSpPr>
        <p:spPr/>
        <p:txBody>
          <a:bodyPr/>
          <a:lstStyle/>
          <a:p>
            <a:fld id="{77AE68A4-D346-4511-A7CB-895C11A6FF66}" type="slidenum">
              <a:rPr lang="en-NZ" smtClean="0"/>
              <a:t>8</a:t>
            </a:fld>
            <a:endParaRPr lang="en-NZ"/>
          </a:p>
        </p:txBody>
      </p:sp>
    </p:spTree>
    <p:extLst>
      <p:ext uri="{BB962C8B-B14F-4D97-AF65-F5344CB8AC3E}">
        <p14:creationId xmlns:p14="http://schemas.microsoft.com/office/powerpoint/2010/main" val="3875347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5E065-C365-9D64-21BF-FC18522702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772F66C6-42BA-1D63-2637-33BF95515F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C724D74D-C902-3DFD-5CD4-8CA728B9DA10}"/>
              </a:ext>
            </a:extLst>
          </p:cNvPr>
          <p:cNvSpPr>
            <a:spLocks noGrp="1"/>
          </p:cNvSpPr>
          <p:nvPr>
            <p:ph type="dt" sz="half" idx="10"/>
          </p:nvPr>
        </p:nvSpPr>
        <p:spPr/>
        <p:txBody>
          <a:bodyPr/>
          <a:lstStyle/>
          <a:p>
            <a:fld id="{B5DA846C-8D30-441A-B1E0-B376C61F31D1}" type="datetimeFigureOut">
              <a:rPr lang="en-NZ" smtClean="0"/>
              <a:t>4/10/2024</a:t>
            </a:fld>
            <a:endParaRPr lang="en-NZ"/>
          </a:p>
        </p:txBody>
      </p:sp>
      <p:sp>
        <p:nvSpPr>
          <p:cNvPr id="5" name="Footer Placeholder 4">
            <a:extLst>
              <a:ext uri="{FF2B5EF4-FFF2-40B4-BE49-F238E27FC236}">
                <a16:creationId xmlns:a16="http://schemas.microsoft.com/office/drawing/2014/main" id="{FFC9AFD1-BEC0-E921-9747-582BFC340C5B}"/>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40D2BC30-5367-B08F-9E5D-302FE182E128}"/>
              </a:ext>
            </a:extLst>
          </p:cNvPr>
          <p:cNvSpPr>
            <a:spLocks noGrp="1"/>
          </p:cNvSpPr>
          <p:nvPr>
            <p:ph type="sldNum" sz="quarter" idx="12"/>
          </p:nvPr>
        </p:nvSpPr>
        <p:spPr/>
        <p:txBody>
          <a:bodyPr/>
          <a:lstStyle/>
          <a:p>
            <a:fld id="{10DE6AEF-D18C-4201-96D8-0790C0DC0E09}" type="slidenum">
              <a:rPr lang="en-NZ" smtClean="0"/>
              <a:t>‹#›</a:t>
            </a:fld>
            <a:endParaRPr lang="en-NZ"/>
          </a:p>
        </p:txBody>
      </p:sp>
    </p:spTree>
    <p:extLst>
      <p:ext uri="{BB962C8B-B14F-4D97-AF65-F5344CB8AC3E}">
        <p14:creationId xmlns:p14="http://schemas.microsoft.com/office/powerpoint/2010/main" val="2697693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A9408-1674-35A0-8D19-7F85DBABDE77}"/>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1CCEDC1F-2A4C-FF90-3251-195CC0F281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9112C653-4874-0059-8959-906695073C4C}"/>
              </a:ext>
            </a:extLst>
          </p:cNvPr>
          <p:cNvSpPr>
            <a:spLocks noGrp="1"/>
          </p:cNvSpPr>
          <p:nvPr>
            <p:ph type="dt" sz="half" idx="10"/>
          </p:nvPr>
        </p:nvSpPr>
        <p:spPr/>
        <p:txBody>
          <a:bodyPr/>
          <a:lstStyle/>
          <a:p>
            <a:fld id="{B5DA846C-8D30-441A-B1E0-B376C61F31D1}" type="datetimeFigureOut">
              <a:rPr lang="en-NZ" smtClean="0"/>
              <a:t>4/10/2024</a:t>
            </a:fld>
            <a:endParaRPr lang="en-NZ"/>
          </a:p>
        </p:txBody>
      </p:sp>
      <p:sp>
        <p:nvSpPr>
          <p:cNvPr id="5" name="Footer Placeholder 4">
            <a:extLst>
              <a:ext uri="{FF2B5EF4-FFF2-40B4-BE49-F238E27FC236}">
                <a16:creationId xmlns:a16="http://schemas.microsoft.com/office/drawing/2014/main" id="{E54D09D0-44FB-49EC-A583-784DD2757E03}"/>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912F0CCD-4DEF-3DCE-4377-D43086B702DF}"/>
              </a:ext>
            </a:extLst>
          </p:cNvPr>
          <p:cNvSpPr>
            <a:spLocks noGrp="1"/>
          </p:cNvSpPr>
          <p:nvPr>
            <p:ph type="sldNum" sz="quarter" idx="12"/>
          </p:nvPr>
        </p:nvSpPr>
        <p:spPr/>
        <p:txBody>
          <a:bodyPr/>
          <a:lstStyle/>
          <a:p>
            <a:fld id="{10DE6AEF-D18C-4201-96D8-0790C0DC0E09}" type="slidenum">
              <a:rPr lang="en-NZ" smtClean="0"/>
              <a:t>‹#›</a:t>
            </a:fld>
            <a:endParaRPr lang="en-NZ"/>
          </a:p>
        </p:txBody>
      </p:sp>
    </p:spTree>
    <p:extLst>
      <p:ext uri="{BB962C8B-B14F-4D97-AF65-F5344CB8AC3E}">
        <p14:creationId xmlns:p14="http://schemas.microsoft.com/office/powerpoint/2010/main" val="2483906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61E198-822C-08A9-9A8C-A443A3B493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ABC3FE54-2243-2289-D27D-F506770217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9A52FFC2-2DF0-46BF-8B00-561FD93539F5}"/>
              </a:ext>
            </a:extLst>
          </p:cNvPr>
          <p:cNvSpPr>
            <a:spLocks noGrp="1"/>
          </p:cNvSpPr>
          <p:nvPr>
            <p:ph type="dt" sz="half" idx="10"/>
          </p:nvPr>
        </p:nvSpPr>
        <p:spPr/>
        <p:txBody>
          <a:bodyPr/>
          <a:lstStyle/>
          <a:p>
            <a:fld id="{B5DA846C-8D30-441A-B1E0-B376C61F31D1}" type="datetimeFigureOut">
              <a:rPr lang="en-NZ" smtClean="0"/>
              <a:t>4/10/2024</a:t>
            </a:fld>
            <a:endParaRPr lang="en-NZ"/>
          </a:p>
        </p:txBody>
      </p:sp>
      <p:sp>
        <p:nvSpPr>
          <p:cNvPr id="5" name="Footer Placeholder 4">
            <a:extLst>
              <a:ext uri="{FF2B5EF4-FFF2-40B4-BE49-F238E27FC236}">
                <a16:creationId xmlns:a16="http://schemas.microsoft.com/office/drawing/2014/main" id="{E23FDE96-99EF-04E7-A17C-7B0E36CED958}"/>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D8546C9B-6E2E-FD9A-42D0-77DC7C14E329}"/>
              </a:ext>
            </a:extLst>
          </p:cNvPr>
          <p:cNvSpPr>
            <a:spLocks noGrp="1"/>
          </p:cNvSpPr>
          <p:nvPr>
            <p:ph type="sldNum" sz="quarter" idx="12"/>
          </p:nvPr>
        </p:nvSpPr>
        <p:spPr/>
        <p:txBody>
          <a:bodyPr/>
          <a:lstStyle/>
          <a:p>
            <a:fld id="{10DE6AEF-D18C-4201-96D8-0790C0DC0E09}" type="slidenum">
              <a:rPr lang="en-NZ" smtClean="0"/>
              <a:t>‹#›</a:t>
            </a:fld>
            <a:endParaRPr lang="en-NZ"/>
          </a:p>
        </p:txBody>
      </p:sp>
    </p:spTree>
    <p:extLst>
      <p:ext uri="{BB962C8B-B14F-4D97-AF65-F5344CB8AC3E}">
        <p14:creationId xmlns:p14="http://schemas.microsoft.com/office/powerpoint/2010/main" val="3006353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E427-E0EF-D21F-0FAB-8FB05CD8511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47526A5F-079F-872F-6CAF-BB560A8D9A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82B79500-DEE1-B782-E05E-8748B2037E32}"/>
              </a:ext>
            </a:extLst>
          </p:cNvPr>
          <p:cNvSpPr>
            <a:spLocks noGrp="1"/>
          </p:cNvSpPr>
          <p:nvPr>
            <p:ph type="dt" sz="half" idx="10"/>
          </p:nvPr>
        </p:nvSpPr>
        <p:spPr/>
        <p:txBody>
          <a:bodyPr/>
          <a:lstStyle/>
          <a:p>
            <a:fld id="{B5DA846C-8D30-441A-B1E0-B376C61F31D1}" type="datetimeFigureOut">
              <a:rPr lang="en-NZ" smtClean="0"/>
              <a:t>4/10/2024</a:t>
            </a:fld>
            <a:endParaRPr lang="en-NZ"/>
          </a:p>
        </p:txBody>
      </p:sp>
      <p:sp>
        <p:nvSpPr>
          <p:cNvPr id="5" name="Footer Placeholder 4">
            <a:extLst>
              <a:ext uri="{FF2B5EF4-FFF2-40B4-BE49-F238E27FC236}">
                <a16:creationId xmlns:a16="http://schemas.microsoft.com/office/drawing/2014/main" id="{759AA816-CA4E-883A-98D0-50BE77E1F0CF}"/>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738103C2-79B0-5D8A-7982-20FD46BC9F59}"/>
              </a:ext>
            </a:extLst>
          </p:cNvPr>
          <p:cNvSpPr>
            <a:spLocks noGrp="1"/>
          </p:cNvSpPr>
          <p:nvPr>
            <p:ph type="sldNum" sz="quarter" idx="12"/>
          </p:nvPr>
        </p:nvSpPr>
        <p:spPr/>
        <p:txBody>
          <a:bodyPr/>
          <a:lstStyle/>
          <a:p>
            <a:fld id="{10DE6AEF-D18C-4201-96D8-0790C0DC0E09}" type="slidenum">
              <a:rPr lang="en-NZ" smtClean="0"/>
              <a:t>‹#›</a:t>
            </a:fld>
            <a:endParaRPr lang="en-NZ"/>
          </a:p>
        </p:txBody>
      </p:sp>
    </p:spTree>
    <p:extLst>
      <p:ext uri="{BB962C8B-B14F-4D97-AF65-F5344CB8AC3E}">
        <p14:creationId xmlns:p14="http://schemas.microsoft.com/office/powerpoint/2010/main" val="3878091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1D1E5-D4B5-D7E7-0E1B-90A29A339A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B86DE3C3-1267-30C0-16F5-69E2DE76D2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818CCF-EE3C-F5C5-D249-F97CC01BF1FF}"/>
              </a:ext>
            </a:extLst>
          </p:cNvPr>
          <p:cNvSpPr>
            <a:spLocks noGrp="1"/>
          </p:cNvSpPr>
          <p:nvPr>
            <p:ph type="dt" sz="half" idx="10"/>
          </p:nvPr>
        </p:nvSpPr>
        <p:spPr/>
        <p:txBody>
          <a:bodyPr/>
          <a:lstStyle/>
          <a:p>
            <a:fld id="{B5DA846C-8D30-441A-B1E0-B376C61F31D1}" type="datetimeFigureOut">
              <a:rPr lang="en-NZ" smtClean="0"/>
              <a:t>4/10/2024</a:t>
            </a:fld>
            <a:endParaRPr lang="en-NZ"/>
          </a:p>
        </p:txBody>
      </p:sp>
      <p:sp>
        <p:nvSpPr>
          <p:cNvPr id="5" name="Footer Placeholder 4">
            <a:extLst>
              <a:ext uri="{FF2B5EF4-FFF2-40B4-BE49-F238E27FC236}">
                <a16:creationId xmlns:a16="http://schemas.microsoft.com/office/drawing/2014/main" id="{7CD82067-C47B-ED4F-67FD-E568D5EB49C6}"/>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B37E6F9D-2455-2639-BC6B-327BA1EC2243}"/>
              </a:ext>
            </a:extLst>
          </p:cNvPr>
          <p:cNvSpPr>
            <a:spLocks noGrp="1"/>
          </p:cNvSpPr>
          <p:nvPr>
            <p:ph type="sldNum" sz="quarter" idx="12"/>
          </p:nvPr>
        </p:nvSpPr>
        <p:spPr/>
        <p:txBody>
          <a:bodyPr/>
          <a:lstStyle/>
          <a:p>
            <a:fld id="{10DE6AEF-D18C-4201-96D8-0790C0DC0E09}" type="slidenum">
              <a:rPr lang="en-NZ" smtClean="0"/>
              <a:t>‹#›</a:t>
            </a:fld>
            <a:endParaRPr lang="en-NZ"/>
          </a:p>
        </p:txBody>
      </p:sp>
    </p:spTree>
    <p:extLst>
      <p:ext uri="{BB962C8B-B14F-4D97-AF65-F5344CB8AC3E}">
        <p14:creationId xmlns:p14="http://schemas.microsoft.com/office/powerpoint/2010/main" val="1775701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1F85B-B74F-AE09-A63F-6ED46E2F812A}"/>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8914D652-6EF7-F304-99E7-E8B282E2EF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C213A650-9B26-9EF8-567F-6625DC76C4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F3BBD428-29B2-9D62-7460-9765DB75F928}"/>
              </a:ext>
            </a:extLst>
          </p:cNvPr>
          <p:cNvSpPr>
            <a:spLocks noGrp="1"/>
          </p:cNvSpPr>
          <p:nvPr>
            <p:ph type="dt" sz="half" idx="10"/>
          </p:nvPr>
        </p:nvSpPr>
        <p:spPr/>
        <p:txBody>
          <a:bodyPr/>
          <a:lstStyle/>
          <a:p>
            <a:fld id="{B5DA846C-8D30-441A-B1E0-B376C61F31D1}" type="datetimeFigureOut">
              <a:rPr lang="en-NZ" smtClean="0"/>
              <a:t>4/10/2024</a:t>
            </a:fld>
            <a:endParaRPr lang="en-NZ"/>
          </a:p>
        </p:txBody>
      </p:sp>
      <p:sp>
        <p:nvSpPr>
          <p:cNvPr id="6" name="Footer Placeholder 5">
            <a:extLst>
              <a:ext uri="{FF2B5EF4-FFF2-40B4-BE49-F238E27FC236}">
                <a16:creationId xmlns:a16="http://schemas.microsoft.com/office/drawing/2014/main" id="{AAF9CA9F-8C27-A390-53AE-B66084E856D3}"/>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F729CD7F-8392-4548-94EF-E7AB5109A8C7}"/>
              </a:ext>
            </a:extLst>
          </p:cNvPr>
          <p:cNvSpPr>
            <a:spLocks noGrp="1"/>
          </p:cNvSpPr>
          <p:nvPr>
            <p:ph type="sldNum" sz="quarter" idx="12"/>
          </p:nvPr>
        </p:nvSpPr>
        <p:spPr/>
        <p:txBody>
          <a:bodyPr/>
          <a:lstStyle/>
          <a:p>
            <a:fld id="{10DE6AEF-D18C-4201-96D8-0790C0DC0E09}" type="slidenum">
              <a:rPr lang="en-NZ" smtClean="0"/>
              <a:t>‹#›</a:t>
            </a:fld>
            <a:endParaRPr lang="en-NZ"/>
          </a:p>
        </p:txBody>
      </p:sp>
    </p:spTree>
    <p:extLst>
      <p:ext uri="{BB962C8B-B14F-4D97-AF65-F5344CB8AC3E}">
        <p14:creationId xmlns:p14="http://schemas.microsoft.com/office/powerpoint/2010/main" val="3183088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07563-FAA1-D13B-42AF-D37738AF47D6}"/>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4D2C7E38-C6A4-6648-3C5A-B01BBF61D1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109CEA-BC20-6833-78F5-4136B1962C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D14E0B0C-8B5B-CE5B-F9E0-1E77023DEB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1322E7-EE53-B8AC-6B8D-491E5C0A80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6CFEEB57-56B9-6A21-1C72-4C0879D4DD68}"/>
              </a:ext>
            </a:extLst>
          </p:cNvPr>
          <p:cNvSpPr>
            <a:spLocks noGrp="1"/>
          </p:cNvSpPr>
          <p:nvPr>
            <p:ph type="dt" sz="half" idx="10"/>
          </p:nvPr>
        </p:nvSpPr>
        <p:spPr/>
        <p:txBody>
          <a:bodyPr/>
          <a:lstStyle/>
          <a:p>
            <a:fld id="{B5DA846C-8D30-441A-B1E0-B376C61F31D1}" type="datetimeFigureOut">
              <a:rPr lang="en-NZ" smtClean="0"/>
              <a:t>4/10/2024</a:t>
            </a:fld>
            <a:endParaRPr lang="en-NZ"/>
          </a:p>
        </p:txBody>
      </p:sp>
      <p:sp>
        <p:nvSpPr>
          <p:cNvPr id="8" name="Footer Placeholder 7">
            <a:extLst>
              <a:ext uri="{FF2B5EF4-FFF2-40B4-BE49-F238E27FC236}">
                <a16:creationId xmlns:a16="http://schemas.microsoft.com/office/drawing/2014/main" id="{D533D1CA-4597-D85F-7E57-01C0E1C70407}"/>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227110B5-BF60-7FDD-97CC-35E5897E02B0}"/>
              </a:ext>
            </a:extLst>
          </p:cNvPr>
          <p:cNvSpPr>
            <a:spLocks noGrp="1"/>
          </p:cNvSpPr>
          <p:nvPr>
            <p:ph type="sldNum" sz="quarter" idx="12"/>
          </p:nvPr>
        </p:nvSpPr>
        <p:spPr/>
        <p:txBody>
          <a:bodyPr/>
          <a:lstStyle/>
          <a:p>
            <a:fld id="{10DE6AEF-D18C-4201-96D8-0790C0DC0E09}" type="slidenum">
              <a:rPr lang="en-NZ" smtClean="0"/>
              <a:t>‹#›</a:t>
            </a:fld>
            <a:endParaRPr lang="en-NZ"/>
          </a:p>
        </p:txBody>
      </p:sp>
    </p:spTree>
    <p:extLst>
      <p:ext uri="{BB962C8B-B14F-4D97-AF65-F5344CB8AC3E}">
        <p14:creationId xmlns:p14="http://schemas.microsoft.com/office/powerpoint/2010/main" val="79105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3D6ED-C5CF-FE30-6E66-678D7F4C45F4}"/>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3D6D7DA0-B489-327B-16A3-1C92788B8DE8}"/>
              </a:ext>
            </a:extLst>
          </p:cNvPr>
          <p:cNvSpPr>
            <a:spLocks noGrp="1"/>
          </p:cNvSpPr>
          <p:nvPr>
            <p:ph type="dt" sz="half" idx="10"/>
          </p:nvPr>
        </p:nvSpPr>
        <p:spPr/>
        <p:txBody>
          <a:bodyPr/>
          <a:lstStyle/>
          <a:p>
            <a:fld id="{B5DA846C-8D30-441A-B1E0-B376C61F31D1}" type="datetimeFigureOut">
              <a:rPr lang="en-NZ" smtClean="0"/>
              <a:t>4/10/2024</a:t>
            </a:fld>
            <a:endParaRPr lang="en-NZ"/>
          </a:p>
        </p:txBody>
      </p:sp>
      <p:sp>
        <p:nvSpPr>
          <p:cNvPr id="4" name="Footer Placeholder 3">
            <a:extLst>
              <a:ext uri="{FF2B5EF4-FFF2-40B4-BE49-F238E27FC236}">
                <a16:creationId xmlns:a16="http://schemas.microsoft.com/office/drawing/2014/main" id="{3FE4C5E1-BE14-368E-F446-CFD23CAB8DD2}"/>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AE093C7C-3F87-A201-728B-C63238FB25AC}"/>
              </a:ext>
            </a:extLst>
          </p:cNvPr>
          <p:cNvSpPr>
            <a:spLocks noGrp="1"/>
          </p:cNvSpPr>
          <p:nvPr>
            <p:ph type="sldNum" sz="quarter" idx="12"/>
          </p:nvPr>
        </p:nvSpPr>
        <p:spPr/>
        <p:txBody>
          <a:bodyPr/>
          <a:lstStyle/>
          <a:p>
            <a:fld id="{10DE6AEF-D18C-4201-96D8-0790C0DC0E09}" type="slidenum">
              <a:rPr lang="en-NZ" smtClean="0"/>
              <a:t>‹#›</a:t>
            </a:fld>
            <a:endParaRPr lang="en-NZ"/>
          </a:p>
        </p:txBody>
      </p:sp>
    </p:spTree>
    <p:extLst>
      <p:ext uri="{BB962C8B-B14F-4D97-AF65-F5344CB8AC3E}">
        <p14:creationId xmlns:p14="http://schemas.microsoft.com/office/powerpoint/2010/main" val="3960113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CE3D2F-2538-C900-DB14-E3F964D771C2}"/>
              </a:ext>
            </a:extLst>
          </p:cNvPr>
          <p:cNvSpPr>
            <a:spLocks noGrp="1"/>
          </p:cNvSpPr>
          <p:nvPr>
            <p:ph type="dt" sz="half" idx="10"/>
          </p:nvPr>
        </p:nvSpPr>
        <p:spPr/>
        <p:txBody>
          <a:bodyPr/>
          <a:lstStyle/>
          <a:p>
            <a:fld id="{B5DA846C-8D30-441A-B1E0-B376C61F31D1}" type="datetimeFigureOut">
              <a:rPr lang="en-NZ" smtClean="0"/>
              <a:t>4/10/2024</a:t>
            </a:fld>
            <a:endParaRPr lang="en-NZ"/>
          </a:p>
        </p:txBody>
      </p:sp>
      <p:sp>
        <p:nvSpPr>
          <p:cNvPr id="3" name="Footer Placeholder 2">
            <a:extLst>
              <a:ext uri="{FF2B5EF4-FFF2-40B4-BE49-F238E27FC236}">
                <a16:creationId xmlns:a16="http://schemas.microsoft.com/office/drawing/2014/main" id="{BE1FEAD0-C2CA-CA67-EB4E-CCDDAD4B5C86}"/>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A701BC2D-3E4C-BA8D-BB95-543E2DFB80F1}"/>
              </a:ext>
            </a:extLst>
          </p:cNvPr>
          <p:cNvSpPr>
            <a:spLocks noGrp="1"/>
          </p:cNvSpPr>
          <p:nvPr>
            <p:ph type="sldNum" sz="quarter" idx="12"/>
          </p:nvPr>
        </p:nvSpPr>
        <p:spPr/>
        <p:txBody>
          <a:bodyPr/>
          <a:lstStyle/>
          <a:p>
            <a:fld id="{10DE6AEF-D18C-4201-96D8-0790C0DC0E09}" type="slidenum">
              <a:rPr lang="en-NZ" smtClean="0"/>
              <a:t>‹#›</a:t>
            </a:fld>
            <a:endParaRPr lang="en-NZ"/>
          </a:p>
        </p:txBody>
      </p:sp>
    </p:spTree>
    <p:extLst>
      <p:ext uri="{BB962C8B-B14F-4D97-AF65-F5344CB8AC3E}">
        <p14:creationId xmlns:p14="http://schemas.microsoft.com/office/powerpoint/2010/main" val="3108337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0F9EA-B10F-C5DF-68D1-FE7A08668D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3042FAF6-D6B9-F32E-1B39-DBBEEFFD2E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D28608A2-CD5D-667B-7F3C-8D993AA36B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3B441A-A5E8-0D5D-1A85-DF8212FF13EA}"/>
              </a:ext>
            </a:extLst>
          </p:cNvPr>
          <p:cNvSpPr>
            <a:spLocks noGrp="1"/>
          </p:cNvSpPr>
          <p:nvPr>
            <p:ph type="dt" sz="half" idx="10"/>
          </p:nvPr>
        </p:nvSpPr>
        <p:spPr/>
        <p:txBody>
          <a:bodyPr/>
          <a:lstStyle/>
          <a:p>
            <a:fld id="{B5DA846C-8D30-441A-B1E0-B376C61F31D1}" type="datetimeFigureOut">
              <a:rPr lang="en-NZ" smtClean="0"/>
              <a:t>4/10/2024</a:t>
            </a:fld>
            <a:endParaRPr lang="en-NZ"/>
          </a:p>
        </p:txBody>
      </p:sp>
      <p:sp>
        <p:nvSpPr>
          <p:cNvPr id="6" name="Footer Placeholder 5">
            <a:extLst>
              <a:ext uri="{FF2B5EF4-FFF2-40B4-BE49-F238E27FC236}">
                <a16:creationId xmlns:a16="http://schemas.microsoft.com/office/drawing/2014/main" id="{5C665687-F2BA-30D9-C254-AB7AAD222B4F}"/>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8C03819C-94EA-00E6-F342-F745F2041721}"/>
              </a:ext>
            </a:extLst>
          </p:cNvPr>
          <p:cNvSpPr>
            <a:spLocks noGrp="1"/>
          </p:cNvSpPr>
          <p:nvPr>
            <p:ph type="sldNum" sz="quarter" idx="12"/>
          </p:nvPr>
        </p:nvSpPr>
        <p:spPr/>
        <p:txBody>
          <a:bodyPr/>
          <a:lstStyle/>
          <a:p>
            <a:fld id="{10DE6AEF-D18C-4201-96D8-0790C0DC0E09}" type="slidenum">
              <a:rPr lang="en-NZ" smtClean="0"/>
              <a:t>‹#›</a:t>
            </a:fld>
            <a:endParaRPr lang="en-NZ"/>
          </a:p>
        </p:txBody>
      </p:sp>
    </p:spTree>
    <p:extLst>
      <p:ext uri="{BB962C8B-B14F-4D97-AF65-F5344CB8AC3E}">
        <p14:creationId xmlns:p14="http://schemas.microsoft.com/office/powerpoint/2010/main" val="3669815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E28D4-B12D-534E-3C26-1BA5B1C265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44ADE419-A91B-0498-1617-1C8F4AE5D8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CE528920-C186-477D-63C0-E4AD784918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FB5CC2-3782-EF0A-2687-A0750FD7CB0C}"/>
              </a:ext>
            </a:extLst>
          </p:cNvPr>
          <p:cNvSpPr>
            <a:spLocks noGrp="1"/>
          </p:cNvSpPr>
          <p:nvPr>
            <p:ph type="dt" sz="half" idx="10"/>
          </p:nvPr>
        </p:nvSpPr>
        <p:spPr/>
        <p:txBody>
          <a:bodyPr/>
          <a:lstStyle/>
          <a:p>
            <a:fld id="{B5DA846C-8D30-441A-B1E0-B376C61F31D1}" type="datetimeFigureOut">
              <a:rPr lang="en-NZ" smtClean="0"/>
              <a:t>4/10/2024</a:t>
            </a:fld>
            <a:endParaRPr lang="en-NZ"/>
          </a:p>
        </p:txBody>
      </p:sp>
      <p:sp>
        <p:nvSpPr>
          <p:cNvPr id="6" name="Footer Placeholder 5">
            <a:extLst>
              <a:ext uri="{FF2B5EF4-FFF2-40B4-BE49-F238E27FC236}">
                <a16:creationId xmlns:a16="http://schemas.microsoft.com/office/drawing/2014/main" id="{1A85DA52-4F47-7F35-4F81-3A19FD23CE1C}"/>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90D792E6-2714-A7B2-4587-97505F7D0412}"/>
              </a:ext>
            </a:extLst>
          </p:cNvPr>
          <p:cNvSpPr>
            <a:spLocks noGrp="1"/>
          </p:cNvSpPr>
          <p:nvPr>
            <p:ph type="sldNum" sz="quarter" idx="12"/>
          </p:nvPr>
        </p:nvSpPr>
        <p:spPr/>
        <p:txBody>
          <a:bodyPr/>
          <a:lstStyle/>
          <a:p>
            <a:fld id="{10DE6AEF-D18C-4201-96D8-0790C0DC0E09}" type="slidenum">
              <a:rPr lang="en-NZ" smtClean="0"/>
              <a:t>‹#›</a:t>
            </a:fld>
            <a:endParaRPr lang="en-NZ"/>
          </a:p>
        </p:txBody>
      </p:sp>
    </p:spTree>
    <p:extLst>
      <p:ext uri="{BB962C8B-B14F-4D97-AF65-F5344CB8AC3E}">
        <p14:creationId xmlns:p14="http://schemas.microsoft.com/office/powerpoint/2010/main" val="343457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1212EE-9FD9-B673-2EA2-6A7C96FD06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4216EF92-BAB0-9EAE-DDDC-FCD319918C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FD8F2C2C-E462-C781-C11B-5A33EF46B2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DA846C-8D30-441A-B1E0-B376C61F31D1}" type="datetimeFigureOut">
              <a:rPr lang="en-NZ" smtClean="0"/>
              <a:t>4/10/2024</a:t>
            </a:fld>
            <a:endParaRPr lang="en-NZ"/>
          </a:p>
        </p:txBody>
      </p:sp>
      <p:sp>
        <p:nvSpPr>
          <p:cNvPr id="5" name="Footer Placeholder 4">
            <a:extLst>
              <a:ext uri="{FF2B5EF4-FFF2-40B4-BE49-F238E27FC236}">
                <a16:creationId xmlns:a16="http://schemas.microsoft.com/office/drawing/2014/main" id="{BB1F6099-6467-D0BB-856B-21E0A1DDB7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449C62B0-9B32-302E-7A71-583B94EBC5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DE6AEF-D18C-4201-96D8-0790C0DC0E09}" type="slidenum">
              <a:rPr lang="en-NZ" smtClean="0"/>
              <a:t>‹#›</a:t>
            </a:fld>
            <a:endParaRPr lang="en-NZ"/>
          </a:p>
        </p:txBody>
      </p:sp>
    </p:spTree>
    <p:extLst>
      <p:ext uri="{BB962C8B-B14F-4D97-AF65-F5344CB8AC3E}">
        <p14:creationId xmlns:p14="http://schemas.microsoft.com/office/powerpoint/2010/main" val="13736533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png"/><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emf"/><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emf"/></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0CC14-F38B-7B19-CA4A-4CFC15E69E80}"/>
              </a:ext>
            </a:extLst>
          </p:cNvPr>
          <p:cNvSpPr>
            <a:spLocks noGrp="1"/>
          </p:cNvSpPr>
          <p:nvPr>
            <p:ph type="title"/>
          </p:nvPr>
        </p:nvSpPr>
        <p:spPr>
          <a:xfrm>
            <a:off x="421990" y="204789"/>
            <a:ext cx="10515600" cy="1325563"/>
          </a:xfrm>
        </p:spPr>
        <p:txBody>
          <a:bodyPr/>
          <a:lstStyle/>
          <a:p>
            <a:r>
              <a:rPr lang="pt-BR" dirty="0">
                <a:latin typeface="Arial" panose="020B0604020202020204" pitchFamily="34" charset="0"/>
                <a:cs typeface="Arial" panose="020B0604020202020204" pitchFamily="34" charset="0"/>
              </a:rPr>
              <a:t>Eride global dev</a:t>
            </a:r>
            <a:endParaRPr lang="en-NZ" dirty="0">
              <a:latin typeface="Arial" panose="020B0604020202020204" pitchFamily="34" charset="0"/>
              <a:cs typeface="Arial" panose="020B0604020202020204" pitchFamily="34" charset="0"/>
            </a:endParaRPr>
          </a:p>
        </p:txBody>
      </p:sp>
      <p:sp>
        <p:nvSpPr>
          <p:cNvPr id="4" name="Arrow: Right 3">
            <a:extLst>
              <a:ext uri="{FF2B5EF4-FFF2-40B4-BE49-F238E27FC236}">
                <a16:creationId xmlns:a16="http://schemas.microsoft.com/office/drawing/2014/main" id="{8AD76B02-D186-04DC-68F9-D206499939CE}"/>
              </a:ext>
            </a:extLst>
          </p:cNvPr>
          <p:cNvSpPr/>
          <p:nvPr/>
        </p:nvSpPr>
        <p:spPr>
          <a:xfrm>
            <a:off x="611701" y="2278112"/>
            <a:ext cx="10890819" cy="50449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600" dirty="0">
                <a:latin typeface="Arial" panose="020B0604020202020204" pitchFamily="34" charset="0"/>
                <a:cs typeface="Arial" panose="020B0604020202020204" pitchFamily="34" charset="0"/>
              </a:rPr>
              <a:t>2023</a:t>
            </a:r>
            <a:endParaRPr lang="en-NZ" sz="1600"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BA116FBE-6437-1124-A820-2CC77C201653}"/>
              </a:ext>
            </a:extLst>
          </p:cNvPr>
          <p:cNvSpPr/>
          <p:nvPr/>
        </p:nvSpPr>
        <p:spPr>
          <a:xfrm>
            <a:off x="3714357" y="1484720"/>
            <a:ext cx="1424151" cy="87656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dirty="0">
                <a:latin typeface="Arial" panose="020B0604020202020204" pitchFamily="34" charset="0"/>
                <a:cs typeface="Arial" panose="020B0604020202020204" pitchFamily="34" charset="0"/>
              </a:rPr>
              <a:t>August and September 2023</a:t>
            </a:r>
          </a:p>
          <a:p>
            <a:pPr algn="ctr"/>
            <a:r>
              <a:rPr lang="pt-BR" sz="1100" dirty="0">
                <a:latin typeface="Arial" panose="020B0604020202020204" pitchFamily="34" charset="0"/>
                <a:cs typeface="Arial" panose="020B0604020202020204" pitchFamily="34" charset="0"/>
              </a:rPr>
              <a:t>Nesi-GRASS compatibility</a:t>
            </a:r>
            <a:endParaRPr lang="en-NZ" sz="1100" dirty="0">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721EC9F0-29D4-E8E8-3108-B2C04173D179}"/>
              </a:ext>
            </a:extLst>
          </p:cNvPr>
          <p:cNvSpPr/>
          <p:nvPr/>
        </p:nvSpPr>
        <p:spPr>
          <a:xfrm>
            <a:off x="6678799" y="1473183"/>
            <a:ext cx="2263403" cy="876564"/>
          </a:xfrm>
          <a:prstGeom prst="rect">
            <a:avLst/>
          </a:prstGeom>
          <a:solidFill>
            <a:schemeClr val="accent2">
              <a:lumMod val="75000"/>
            </a:scheme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latin typeface="Arial" panose="020B0604020202020204" pitchFamily="34" charset="0"/>
                <a:cs typeface="Arial" panose="020B0604020202020204" pitchFamily="34" charset="0"/>
              </a:rPr>
              <a:t>October</a:t>
            </a:r>
          </a:p>
          <a:p>
            <a:pPr algn="ctr"/>
            <a:r>
              <a:rPr lang="pt-BR" sz="1200" dirty="0">
                <a:latin typeface="Arial" panose="020B0604020202020204" pitchFamily="34" charset="0"/>
                <a:cs typeface="Arial" panose="020B0604020202020204" pitchFamily="34" charset="0"/>
              </a:rPr>
              <a:t>Nesi</a:t>
            </a:r>
          </a:p>
          <a:p>
            <a:pPr algn="ctr"/>
            <a:r>
              <a:rPr lang="pt-BR" sz="1200" dirty="0">
                <a:latin typeface="Arial" panose="020B0604020202020204" pitchFamily="34" charset="0"/>
                <a:cs typeface="Arial" panose="020B0604020202020204" pitchFamily="34" charset="0"/>
              </a:rPr>
              <a:t>Global Mosaic job failed (Nov)</a:t>
            </a:r>
            <a:endParaRPr lang="en-NZ" sz="1200" dirty="0">
              <a:latin typeface="Arial" panose="020B0604020202020204" pitchFamily="34" charset="0"/>
              <a:cs typeface="Arial" panose="020B0604020202020204" pitchFamily="34" charset="0"/>
            </a:endParaRPr>
          </a:p>
        </p:txBody>
      </p:sp>
      <p:pic>
        <p:nvPicPr>
          <p:cNvPr id="9" name="Content Placeholder 8" descr="Bad Inventory outline">
            <a:extLst>
              <a:ext uri="{FF2B5EF4-FFF2-40B4-BE49-F238E27FC236}">
                <a16:creationId xmlns:a16="http://schemas.microsoft.com/office/drawing/2014/main" id="{6D5AE229-6B83-880C-93A3-D69C9B1F9EF0}"/>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82577" y="779513"/>
            <a:ext cx="698558" cy="698558"/>
          </a:xfrm>
        </p:spPr>
      </p:pic>
      <p:sp>
        <p:nvSpPr>
          <p:cNvPr id="11" name="Arrow: Right 10">
            <a:extLst>
              <a:ext uri="{FF2B5EF4-FFF2-40B4-BE49-F238E27FC236}">
                <a16:creationId xmlns:a16="http://schemas.microsoft.com/office/drawing/2014/main" id="{64571D2C-29AB-239C-9750-12200B4B12ED}"/>
              </a:ext>
            </a:extLst>
          </p:cNvPr>
          <p:cNvSpPr/>
          <p:nvPr/>
        </p:nvSpPr>
        <p:spPr>
          <a:xfrm>
            <a:off x="744132" y="5287223"/>
            <a:ext cx="10634892" cy="50449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600" dirty="0">
                <a:latin typeface="Arial" panose="020B0604020202020204" pitchFamily="34" charset="0"/>
                <a:cs typeface="Arial" panose="020B0604020202020204" pitchFamily="34" charset="0"/>
              </a:rPr>
              <a:t>2024</a:t>
            </a:r>
            <a:endParaRPr lang="en-NZ" sz="1600"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5F667F47-3EAD-0156-6D4F-C05D594B0D91}"/>
              </a:ext>
            </a:extLst>
          </p:cNvPr>
          <p:cNvSpPr/>
          <p:nvPr/>
        </p:nvSpPr>
        <p:spPr>
          <a:xfrm>
            <a:off x="2989143" y="4489166"/>
            <a:ext cx="1835368" cy="87656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dirty="0">
                <a:latin typeface="Arial" panose="020B0604020202020204" pitchFamily="34" charset="0"/>
                <a:cs typeface="Arial" panose="020B0604020202020204" pitchFamily="34" charset="0"/>
              </a:rPr>
              <a:t>April-May </a:t>
            </a:r>
          </a:p>
          <a:p>
            <a:pPr algn="ctr"/>
            <a:r>
              <a:rPr lang="pt-BR" sz="1100" dirty="0">
                <a:latin typeface="Arial" panose="020B0604020202020204" pitchFamily="34" charset="0"/>
                <a:cs typeface="Arial" panose="020B0604020202020204" pitchFamily="34" charset="0"/>
              </a:rPr>
              <a:t>Global One Health</a:t>
            </a:r>
          </a:p>
          <a:p>
            <a:pPr algn="ctr"/>
            <a:r>
              <a:rPr lang="pt-BR" sz="1100" dirty="0">
                <a:latin typeface="Arial" panose="020B0604020202020204" pitchFamily="34" charset="0"/>
                <a:cs typeface="Arial" panose="020B0604020202020204" pitchFamily="34" charset="0"/>
              </a:rPr>
              <a:t>Austria Task Force</a:t>
            </a:r>
          </a:p>
          <a:p>
            <a:pPr algn="ctr"/>
            <a:endParaRPr lang="pt-BR" sz="1100" dirty="0">
              <a:latin typeface="Arial" panose="020B0604020202020204" pitchFamily="34" charset="0"/>
              <a:cs typeface="Arial" panose="020B0604020202020204" pitchFamily="34" charset="0"/>
            </a:endParaRPr>
          </a:p>
          <a:p>
            <a:pPr algn="ctr"/>
            <a:endParaRPr lang="pt-BR" sz="1100" dirty="0">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08AE90F1-CE6B-AE8D-AC90-89C9474F15FA}"/>
              </a:ext>
            </a:extLst>
          </p:cNvPr>
          <p:cNvSpPr/>
          <p:nvPr/>
        </p:nvSpPr>
        <p:spPr>
          <a:xfrm>
            <a:off x="744132" y="4489166"/>
            <a:ext cx="1078362" cy="87656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latin typeface="Arial" panose="020B0604020202020204" pitchFamily="34" charset="0"/>
                <a:cs typeface="Arial" panose="020B0604020202020204" pitchFamily="34" charset="0"/>
              </a:rPr>
              <a:t>Jan</a:t>
            </a:r>
          </a:p>
          <a:p>
            <a:pPr algn="ctr"/>
            <a:r>
              <a:rPr lang="pt-BR" sz="1200" dirty="0">
                <a:latin typeface="Arial" panose="020B0604020202020204" pitchFamily="34" charset="0"/>
                <a:cs typeface="Arial" panose="020B0604020202020204" pitchFamily="34" charset="0"/>
              </a:rPr>
              <a:t>Back from Brazil</a:t>
            </a:r>
          </a:p>
        </p:txBody>
      </p:sp>
      <p:sp>
        <p:nvSpPr>
          <p:cNvPr id="14" name="Rectangle 13">
            <a:extLst>
              <a:ext uri="{FF2B5EF4-FFF2-40B4-BE49-F238E27FC236}">
                <a16:creationId xmlns:a16="http://schemas.microsoft.com/office/drawing/2014/main" id="{138E932C-9D42-E8B9-65F5-84E294D2B315}"/>
              </a:ext>
            </a:extLst>
          </p:cNvPr>
          <p:cNvSpPr/>
          <p:nvPr/>
        </p:nvSpPr>
        <p:spPr>
          <a:xfrm>
            <a:off x="10211851" y="1457045"/>
            <a:ext cx="1009519" cy="87656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dirty="0">
                <a:latin typeface="Arial" panose="020B0604020202020204" pitchFamily="34" charset="0"/>
                <a:cs typeface="Arial" panose="020B0604020202020204" pitchFamily="34" charset="0"/>
              </a:rPr>
              <a:t>Dec</a:t>
            </a:r>
          </a:p>
          <a:p>
            <a:pPr algn="ctr"/>
            <a:r>
              <a:rPr lang="pt-BR" sz="1100" dirty="0">
                <a:latin typeface="Arial" panose="020B0604020202020204" pitchFamily="34" charset="0"/>
                <a:cs typeface="Arial" panose="020B0604020202020204" pitchFamily="34" charset="0"/>
              </a:rPr>
              <a:t>Brazil </a:t>
            </a:r>
          </a:p>
          <a:p>
            <a:pPr algn="ctr"/>
            <a:r>
              <a:rPr lang="pt-BR" sz="1100" dirty="0">
                <a:latin typeface="Arial" panose="020B0604020202020204" pitchFamily="34" charset="0"/>
                <a:cs typeface="Arial" panose="020B0604020202020204" pitchFamily="34" charset="0"/>
              </a:rPr>
              <a:t>USP, UNESP </a:t>
            </a:r>
            <a:r>
              <a:rPr lang="en-NZ" sz="1100" dirty="0">
                <a:latin typeface="Arial" panose="020B0604020202020204" pitchFamily="34" charset="0"/>
                <a:cs typeface="Arial" panose="020B0604020202020204" pitchFamily="34" charset="0"/>
              </a:rPr>
              <a:t>&amp; Leave</a:t>
            </a:r>
            <a:endParaRPr lang="pt-BR" sz="11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099501B4-8161-F6AC-C0F3-68CB503B1F8E}"/>
              </a:ext>
            </a:extLst>
          </p:cNvPr>
          <p:cNvSpPr/>
          <p:nvPr/>
        </p:nvSpPr>
        <p:spPr>
          <a:xfrm>
            <a:off x="1866637" y="4489166"/>
            <a:ext cx="1078362" cy="87656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000" dirty="0">
                <a:latin typeface="Arial" panose="020B0604020202020204" pitchFamily="34" charset="0"/>
                <a:cs typeface="Arial" panose="020B0604020202020204" pitchFamily="34" charset="0"/>
              </a:rPr>
              <a:t>Feb</a:t>
            </a:r>
          </a:p>
          <a:p>
            <a:pPr algn="ctr"/>
            <a:r>
              <a:rPr lang="pt-BR" sz="1000" dirty="0">
                <a:latin typeface="Arial" panose="020B0604020202020204" pitchFamily="34" charset="0"/>
                <a:cs typeface="Arial" panose="020B0604020202020204" pitchFamily="34" charset="0"/>
              </a:rPr>
              <a:t>Capital City Complex Systems</a:t>
            </a:r>
          </a:p>
          <a:p>
            <a:pPr algn="ctr"/>
            <a:r>
              <a:rPr lang="pt-BR" sz="1000" dirty="0">
                <a:latin typeface="Arial" panose="020B0604020202020204" pitchFamily="34" charset="0"/>
                <a:cs typeface="Arial" panose="020B0604020202020204" pitchFamily="34" charset="0"/>
              </a:rPr>
              <a:t>Epi Interactive Meeting</a:t>
            </a:r>
          </a:p>
        </p:txBody>
      </p:sp>
      <p:sp>
        <p:nvSpPr>
          <p:cNvPr id="16" name="Rectangle 15">
            <a:extLst>
              <a:ext uri="{FF2B5EF4-FFF2-40B4-BE49-F238E27FC236}">
                <a16:creationId xmlns:a16="http://schemas.microsoft.com/office/drawing/2014/main" id="{16558255-FBD5-B79B-C595-371A2E07EB9A}"/>
              </a:ext>
            </a:extLst>
          </p:cNvPr>
          <p:cNvSpPr/>
          <p:nvPr/>
        </p:nvSpPr>
        <p:spPr>
          <a:xfrm>
            <a:off x="4868655" y="4499135"/>
            <a:ext cx="1835368" cy="866595"/>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100" dirty="0">
              <a:latin typeface="Arial" panose="020B0604020202020204" pitchFamily="34" charset="0"/>
              <a:cs typeface="Arial" panose="020B0604020202020204" pitchFamily="34" charset="0"/>
            </a:endParaRPr>
          </a:p>
          <a:p>
            <a:pPr algn="ctr"/>
            <a:endParaRPr lang="pt-BR" sz="1100" dirty="0">
              <a:latin typeface="Arial" panose="020B0604020202020204" pitchFamily="34" charset="0"/>
              <a:cs typeface="Arial" panose="020B0604020202020204" pitchFamily="34" charset="0"/>
            </a:endParaRPr>
          </a:p>
          <a:p>
            <a:pPr algn="ctr"/>
            <a:r>
              <a:rPr lang="pt-BR" sz="1100" dirty="0">
                <a:latin typeface="Arial" panose="020B0604020202020204" pitchFamily="34" charset="0"/>
                <a:cs typeface="Arial" panose="020B0604020202020204" pitchFamily="34" charset="0"/>
              </a:rPr>
              <a:t>May -June</a:t>
            </a:r>
          </a:p>
          <a:p>
            <a:pPr algn="ctr"/>
            <a:r>
              <a:rPr lang="pt-BR" sz="1100" dirty="0">
                <a:latin typeface="Arial" panose="020B0604020202020204" pitchFamily="34" charset="0"/>
                <a:cs typeface="Arial" panose="020B0604020202020204" pitchFamily="34" charset="0"/>
              </a:rPr>
              <a:t>Fingerprint</a:t>
            </a:r>
          </a:p>
          <a:p>
            <a:pPr algn="ctr"/>
            <a:r>
              <a:rPr lang="pt-BR" sz="1100" dirty="0">
                <a:latin typeface="Arial" panose="020B0604020202020204" pitchFamily="34" charset="0"/>
                <a:cs typeface="Arial" panose="020B0604020202020204" pitchFamily="34" charset="0"/>
              </a:rPr>
              <a:t>FYM</a:t>
            </a:r>
          </a:p>
          <a:p>
            <a:pPr algn="ctr"/>
            <a:r>
              <a:rPr lang="pt-BR" sz="1100" dirty="0">
                <a:latin typeface="Arial" panose="020B0604020202020204" pitchFamily="34" charset="0"/>
                <a:cs typeface="Arial" panose="020B0604020202020204" pitchFamily="34" charset="0"/>
              </a:rPr>
              <a:t>Other pubs</a:t>
            </a:r>
          </a:p>
          <a:p>
            <a:pPr algn="ctr"/>
            <a:endParaRPr lang="pt-BR" sz="1100" dirty="0">
              <a:latin typeface="Arial" panose="020B0604020202020204" pitchFamily="34" charset="0"/>
              <a:cs typeface="Arial" panose="020B0604020202020204" pitchFamily="34" charset="0"/>
            </a:endParaRPr>
          </a:p>
          <a:p>
            <a:pPr algn="ctr"/>
            <a:endParaRPr lang="pt-BR" sz="1100"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B56FCD19-469C-2A88-217C-79CE9643B3D8}"/>
              </a:ext>
            </a:extLst>
          </p:cNvPr>
          <p:cNvSpPr/>
          <p:nvPr/>
        </p:nvSpPr>
        <p:spPr>
          <a:xfrm>
            <a:off x="6748167" y="4489166"/>
            <a:ext cx="1468821" cy="866595"/>
          </a:xfrm>
          <a:prstGeom prst="rect">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dirty="0">
                <a:latin typeface="Arial" panose="020B0604020202020204" pitchFamily="34" charset="0"/>
                <a:cs typeface="Arial" panose="020B0604020202020204" pitchFamily="34" charset="0"/>
              </a:rPr>
              <a:t>July</a:t>
            </a:r>
          </a:p>
          <a:p>
            <a:pPr algn="ctr"/>
            <a:r>
              <a:rPr lang="pt-BR" sz="1100" dirty="0">
                <a:latin typeface="Arial" panose="020B0604020202020204" pitchFamily="34" charset="0"/>
                <a:cs typeface="Arial" panose="020B0604020202020204" pitchFamily="34" charset="0"/>
              </a:rPr>
              <a:t>Chat with David Wilkinson</a:t>
            </a:r>
          </a:p>
        </p:txBody>
      </p:sp>
      <p:sp>
        <p:nvSpPr>
          <p:cNvPr id="18" name="Rectangle 17">
            <a:extLst>
              <a:ext uri="{FF2B5EF4-FFF2-40B4-BE49-F238E27FC236}">
                <a16:creationId xmlns:a16="http://schemas.microsoft.com/office/drawing/2014/main" id="{C5791DE4-1625-E377-DF98-59E13A690D14}"/>
              </a:ext>
            </a:extLst>
          </p:cNvPr>
          <p:cNvSpPr/>
          <p:nvPr/>
        </p:nvSpPr>
        <p:spPr>
          <a:xfrm>
            <a:off x="611701" y="1469952"/>
            <a:ext cx="3027641" cy="87656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dirty="0">
                <a:latin typeface="Arial" panose="020B0604020202020204" pitchFamily="34" charset="0"/>
                <a:cs typeface="Arial" panose="020B0604020202020204" pitchFamily="34" charset="0"/>
              </a:rPr>
              <a:t>Lsmetrics dev</a:t>
            </a:r>
          </a:p>
          <a:p>
            <a:pPr algn="ctr"/>
            <a:r>
              <a:rPr lang="pt-BR" sz="1100" dirty="0">
                <a:latin typeface="Arial" panose="020B0604020202020204" pitchFamily="34" charset="0"/>
                <a:cs typeface="Arial" panose="020B0604020202020204" pitchFamily="34" charset="0"/>
              </a:rPr>
              <a:t>ErideR dev</a:t>
            </a:r>
          </a:p>
          <a:p>
            <a:pPr algn="ctr"/>
            <a:r>
              <a:rPr lang="pt-BR" sz="1100" dirty="0">
                <a:latin typeface="Arial" panose="020B0604020202020204" pitchFamily="34" charset="0"/>
                <a:cs typeface="Arial" panose="020B0604020202020204" pitchFamily="34" charset="0"/>
              </a:rPr>
              <a:t>Nature paper Comms dev</a:t>
            </a:r>
          </a:p>
          <a:p>
            <a:pPr algn="ctr"/>
            <a:r>
              <a:rPr lang="pt-BR" sz="1100" dirty="0">
                <a:latin typeface="Arial" panose="020B0604020202020204" pitchFamily="34" charset="0"/>
                <a:cs typeface="Arial" panose="020B0604020202020204" pitchFamily="34" charset="0"/>
              </a:rPr>
              <a:t>Other pubs</a:t>
            </a:r>
            <a:endParaRPr lang="en-NZ" sz="1100" dirty="0">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5C956C9E-D812-5CC6-22E9-6360EFF0AA39}"/>
              </a:ext>
            </a:extLst>
          </p:cNvPr>
          <p:cNvSpPr/>
          <p:nvPr/>
        </p:nvSpPr>
        <p:spPr>
          <a:xfrm>
            <a:off x="5204593" y="1473352"/>
            <a:ext cx="1411803" cy="876564"/>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latin typeface="Arial" panose="020B0604020202020204" pitchFamily="34" charset="0"/>
                <a:cs typeface="Arial" panose="020B0604020202020204" pitchFamily="34" charset="0"/>
              </a:rPr>
              <a:t>Latitudinal gradient chats</a:t>
            </a:r>
            <a:endParaRPr lang="en-NZ" sz="12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89845B6A-D74C-2925-140A-D8FED521F56A}"/>
              </a:ext>
            </a:extLst>
          </p:cNvPr>
          <p:cNvSpPr/>
          <p:nvPr/>
        </p:nvSpPr>
        <p:spPr>
          <a:xfrm>
            <a:off x="8287145" y="4489166"/>
            <a:ext cx="1835368" cy="866595"/>
          </a:xfrm>
          <a:prstGeom prst="rect">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dirty="0">
                <a:latin typeface="Arial" panose="020B0604020202020204" pitchFamily="34" charset="0"/>
                <a:cs typeface="Arial" panose="020B0604020202020204" pitchFamily="34" charset="0"/>
              </a:rPr>
              <a:t>August </a:t>
            </a:r>
          </a:p>
          <a:p>
            <a:pPr algn="ctr"/>
            <a:r>
              <a:rPr lang="pt-BR" sz="1100" dirty="0">
                <a:latin typeface="Arial" panose="020B0604020202020204" pitchFamily="34" charset="0"/>
                <a:cs typeface="Arial" panose="020B0604020202020204" pitchFamily="34" charset="0"/>
              </a:rPr>
              <a:t>Backups to G: (8TB)</a:t>
            </a:r>
          </a:p>
          <a:p>
            <a:pPr algn="ctr"/>
            <a:r>
              <a:rPr lang="pt-BR" sz="1100" dirty="0">
                <a:latin typeface="Arial" panose="020B0604020202020204" pitchFamily="34" charset="0"/>
                <a:cs typeface="Arial" panose="020B0604020202020204" pitchFamily="34" charset="0"/>
              </a:rPr>
              <a:t>Toy Github repo</a:t>
            </a:r>
          </a:p>
        </p:txBody>
      </p:sp>
      <p:sp>
        <p:nvSpPr>
          <p:cNvPr id="22" name="Rectangle 21">
            <a:extLst>
              <a:ext uri="{FF2B5EF4-FFF2-40B4-BE49-F238E27FC236}">
                <a16:creationId xmlns:a16="http://schemas.microsoft.com/office/drawing/2014/main" id="{CA2A31D8-6345-8192-704A-11CE931A6737}"/>
              </a:ext>
            </a:extLst>
          </p:cNvPr>
          <p:cNvSpPr/>
          <p:nvPr/>
        </p:nvSpPr>
        <p:spPr>
          <a:xfrm>
            <a:off x="9023523" y="1464079"/>
            <a:ext cx="1123166" cy="87656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latin typeface="Arial" panose="020B0604020202020204" pitchFamily="34" charset="0"/>
                <a:cs typeface="Arial" panose="020B0604020202020204" pitchFamily="34" charset="0"/>
              </a:rPr>
              <a:t>Nature Comms paper accepted</a:t>
            </a:r>
          </a:p>
        </p:txBody>
      </p:sp>
      <p:sp>
        <p:nvSpPr>
          <p:cNvPr id="23" name="Rectangle 22">
            <a:extLst>
              <a:ext uri="{FF2B5EF4-FFF2-40B4-BE49-F238E27FC236}">
                <a16:creationId xmlns:a16="http://schemas.microsoft.com/office/drawing/2014/main" id="{1C8A1E84-D5E6-F089-F080-C86EEAB11A38}"/>
              </a:ext>
            </a:extLst>
          </p:cNvPr>
          <p:cNvSpPr/>
          <p:nvPr/>
        </p:nvSpPr>
        <p:spPr>
          <a:xfrm>
            <a:off x="10458188" y="286769"/>
            <a:ext cx="763182" cy="698558"/>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latin typeface="Arial" panose="020B0604020202020204" pitchFamily="34" charset="0"/>
                <a:cs typeface="Arial" panose="020B0604020202020204" pitchFamily="34" charset="0"/>
              </a:rPr>
              <a:t>Open issues</a:t>
            </a:r>
            <a:endParaRPr lang="en-NZ" sz="1200"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EE641614-7A15-0D85-5B93-585C192B73E5}"/>
              </a:ext>
            </a:extLst>
          </p:cNvPr>
          <p:cNvSpPr/>
          <p:nvPr/>
        </p:nvSpPr>
        <p:spPr>
          <a:xfrm>
            <a:off x="9610659" y="284867"/>
            <a:ext cx="819546" cy="698558"/>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latin typeface="Arial" panose="020B0604020202020204" pitchFamily="34" charset="0"/>
                <a:cs typeface="Arial" panose="020B0604020202020204" pitchFamily="34" charset="0"/>
              </a:rPr>
              <a:t>Closed issues</a:t>
            </a:r>
            <a:endParaRPr lang="en-NZ" sz="1200"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5AA7C20D-E7E6-12F2-65DD-A373E0A30D32}"/>
              </a:ext>
            </a:extLst>
          </p:cNvPr>
          <p:cNvSpPr/>
          <p:nvPr/>
        </p:nvSpPr>
        <p:spPr>
          <a:xfrm>
            <a:off x="10186364" y="4499135"/>
            <a:ext cx="912560" cy="86659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dirty="0">
                <a:latin typeface="Arial" panose="020B0604020202020204" pitchFamily="34" charset="0"/>
                <a:cs typeface="Arial" panose="020B0604020202020204" pitchFamily="34" charset="0"/>
              </a:rPr>
              <a:t>August-</a:t>
            </a:r>
          </a:p>
          <a:p>
            <a:pPr algn="ctr"/>
            <a:r>
              <a:rPr lang="pt-BR" sz="1100" dirty="0">
                <a:latin typeface="Arial" panose="020B0604020202020204" pitchFamily="34" charset="0"/>
                <a:cs typeface="Arial" panose="020B0604020202020204" pitchFamily="34" charset="0"/>
              </a:rPr>
              <a:t>Latitude issue</a:t>
            </a:r>
          </a:p>
          <a:p>
            <a:pPr algn="ctr"/>
            <a:r>
              <a:rPr lang="pt-BR" sz="1100" dirty="0">
                <a:latin typeface="Arial" panose="020B0604020202020204" pitchFamily="34" charset="0"/>
                <a:cs typeface="Arial" panose="020B0604020202020204" pitchFamily="34" charset="0"/>
              </a:rPr>
              <a:t>Mosaic issue</a:t>
            </a:r>
          </a:p>
        </p:txBody>
      </p:sp>
      <p:pic>
        <p:nvPicPr>
          <p:cNvPr id="5" name="Graphic 4" descr="Newton's Cradle with solid fill">
            <a:extLst>
              <a:ext uri="{FF2B5EF4-FFF2-40B4-BE49-F238E27FC236}">
                <a16:creationId xmlns:a16="http://schemas.microsoft.com/office/drawing/2014/main" id="{7D30804D-63FB-ED72-35C8-A74304F7EF5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85397" y="3803994"/>
            <a:ext cx="594360" cy="594360"/>
          </a:xfrm>
          <a:prstGeom prst="rect">
            <a:avLst/>
          </a:prstGeom>
        </p:spPr>
      </p:pic>
      <p:sp>
        <p:nvSpPr>
          <p:cNvPr id="10" name="Rectangle 9">
            <a:extLst>
              <a:ext uri="{FF2B5EF4-FFF2-40B4-BE49-F238E27FC236}">
                <a16:creationId xmlns:a16="http://schemas.microsoft.com/office/drawing/2014/main" id="{FE05595C-E6E8-3992-F024-DD709CC01FBB}"/>
              </a:ext>
            </a:extLst>
          </p:cNvPr>
          <p:cNvSpPr/>
          <p:nvPr/>
        </p:nvSpPr>
        <p:spPr>
          <a:xfrm>
            <a:off x="744132" y="3257594"/>
            <a:ext cx="1236148" cy="908859"/>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dirty="0"/>
              <a:t>Degrade it to 100 m</a:t>
            </a:r>
            <a:endParaRPr lang="en-NZ" sz="1400" dirty="0"/>
          </a:p>
        </p:txBody>
      </p:sp>
    </p:spTree>
    <p:extLst>
      <p:ext uri="{BB962C8B-B14F-4D97-AF65-F5344CB8AC3E}">
        <p14:creationId xmlns:p14="http://schemas.microsoft.com/office/powerpoint/2010/main" val="2828344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FB3C3-F851-7B41-4621-C5D889ECD602}"/>
              </a:ext>
            </a:extLst>
          </p:cNvPr>
          <p:cNvSpPr>
            <a:spLocks noGrp="1"/>
          </p:cNvSpPr>
          <p:nvPr>
            <p:ph type="title"/>
          </p:nvPr>
        </p:nvSpPr>
        <p:spPr/>
        <p:txBody>
          <a:bodyPr/>
          <a:lstStyle/>
          <a:p>
            <a:r>
              <a:rPr lang="pt-BR" dirty="0">
                <a:latin typeface="Arial" panose="020B0604020202020204" pitchFamily="34" charset="0"/>
                <a:cs typeface="Arial" panose="020B0604020202020204" pitchFamily="34" charset="0"/>
              </a:rPr>
              <a:t>Is a patch-based model globally relevant?</a:t>
            </a:r>
            <a:endParaRPr lang="en-NZ"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83AE20D-A460-CE31-6B4E-18E31E0B194C}"/>
              </a:ext>
            </a:extLst>
          </p:cNvPr>
          <p:cNvSpPr>
            <a:spLocks noGrp="1"/>
          </p:cNvSpPr>
          <p:nvPr>
            <p:ph idx="1"/>
          </p:nvPr>
        </p:nvSpPr>
        <p:spPr/>
        <p:txBody>
          <a:bodyPr/>
          <a:lstStyle/>
          <a:p>
            <a:r>
              <a:rPr lang="pt-BR"/>
              <a:t>Does a mechanistic model (based on island biogeography) compare to the global patterns of coarser, correlative models previously published?</a:t>
            </a:r>
            <a:endParaRPr lang="en-NZ" dirty="0"/>
          </a:p>
        </p:txBody>
      </p:sp>
      <p:pic>
        <p:nvPicPr>
          <p:cNvPr id="2050" name="Picture 2">
            <a:extLst>
              <a:ext uri="{FF2B5EF4-FFF2-40B4-BE49-F238E27FC236}">
                <a16:creationId xmlns:a16="http://schemas.microsoft.com/office/drawing/2014/main" id="{0379D601-7371-4F0A-D78A-48DE0BC870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4269" y="3106754"/>
            <a:ext cx="3945572" cy="3070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349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FD8ABC5-71B4-6FCF-4261-C4D9D6AF67A6}"/>
              </a:ext>
            </a:extLst>
          </p:cNvPr>
          <p:cNvSpPr>
            <a:spLocks noGrp="1"/>
          </p:cNvSpPr>
          <p:nvPr>
            <p:ph type="title"/>
          </p:nvPr>
        </p:nvSpPr>
        <p:spPr>
          <a:xfrm>
            <a:off x="247482" y="71817"/>
            <a:ext cx="10515600" cy="1325563"/>
          </a:xfrm>
        </p:spPr>
        <p:txBody>
          <a:bodyPr>
            <a:normAutofit/>
          </a:bodyPr>
          <a:lstStyle/>
          <a:p>
            <a:r>
              <a:rPr lang="pt-BR" sz="3200" dirty="0">
                <a:latin typeface="Arial" panose="020B0604020202020204" pitchFamily="34" charset="0"/>
                <a:cs typeface="Arial" panose="020B0604020202020204" pitchFamily="34" charset="0"/>
              </a:rPr>
              <a:t>Computational power</a:t>
            </a:r>
            <a:endParaRPr lang="en-NZ" sz="32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1DBC4BD-1E70-E3BC-76F9-67DA3787AB22}"/>
              </a:ext>
            </a:extLst>
          </p:cNvPr>
          <p:cNvSpPr txBox="1"/>
          <p:nvPr/>
        </p:nvSpPr>
        <p:spPr>
          <a:xfrm>
            <a:off x="466257" y="1344103"/>
            <a:ext cx="5553543" cy="646331"/>
          </a:xfrm>
          <a:prstGeom prst="rect">
            <a:avLst/>
          </a:prstGeom>
          <a:noFill/>
        </p:spPr>
        <p:txBody>
          <a:bodyPr wrap="square" rtlCol="0">
            <a:spAutoFit/>
          </a:bodyPr>
          <a:lstStyle/>
          <a:p>
            <a:r>
              <a:rPr lang="pt-BR" dirty="0"/>
              <a:t>Minimal requirements ( Massey PC 2023): </a:t>
            </a:r>
          </a:p>
          <a:p>
            <a:r>
              <a:rPr lang="pt-BR" dirty="0"/>
              <a:t>7 cores, 32 RAM, a lot of local mem</a:t>
            </a:r>
            <a:endParaRPr lang="en-NZ" dirty="0"/>
          </a:p>
        </p:txBody>
      </p:sp>
      <p:sp>
        <p:nvSpPr>
          <p:cNvPr id="8" name="TextBox 7">
            <a:extLst>
              <a:ext uri="{FF2B5EF4-FFF2-40B4-BE49-F238E27FC236}">
                <a16:creationId xmlns:a16="http://schemas.microsoft.com/office/drawing/2014/main" id="{89E68454-4F09-AEE0-D017-61DD80EC9AA1}"/>
              </a:ext>
            </a:extLst>
          </p:cNvPr>
          <p:cNvSpPr txBox="1"/>
          <p:nvPr/>
        </p:nvSpPr>
        <p:spPr>
          <a:xfrm>
            <a:off x="5752898" y="1311751"/>
            <a:ext cx="1706044" cy="369332"/>
          </a:xfrm>
          <a:prstGeom prst="rect">
            <a:avLst/>
          </a:prstGeom>
          <a:noFill/>
        </p:spPr>
        <p:txBody>
          <a:bodyPr wrap="none" rtlCol="0">
            <a:spAutoFit/>
          </a:bodyPr>
          <a:lstStyle/>
          <a:p>
            <a:r>
              <a:rPr lang="pt-BR" dirty="0"/>
              <a:t>Massey PC 2024</a:t>
            </a:r>
            <a:endParaRPr lang="en-NZ" dirty="0"/>
          </a:p>
        </p:txBody>
      </p:sp>
      <p:pic>
        <p:nvPicPr>
          <p:cNvPr id="12" name="Picture 11">
            <a:extLst>
              <a:ext uri="{FF2B5EF4-FFF2-40B4-BE49-F238E27FC236}">
                <a16:creationId xmlns:a16="http://schemas.microsoft.com/office/drawing/2014/main" id="{6F84CC96-FF4D-CC8C-5ADE-33B707619703}"/>
              </a:ext>
            </a:extLst>
          </p:cNvPr>
          <p:cNvPicPr>
            <a:picLocks noChangeAspect="1"/>
          </p:cNvPicPr>
          <p:nvPr/>
        </p:nvPicPr>
        <p:blipFill>
          <a:blip r:embed="rId2"/>
          <a:stretch>
            <a:fillRect/>
          </a:stretch>
        </p:blipFill>
        <p:spPr>
          <a:xfrm>
            <a:off x="7590132" y="4671000"/>
            <a:ext cx="1895475" cy="1552575"/>
          </a:xfrm>
          <a:prstGeom prst="rect">
            <a:avLst/>
          </a:prstGeom>
        </p:spPr>
      </p:pic>
      <p:pic>
        <p:nvPicPr>
          <p:cNvPr id="14" name="Picture 13">
            <a:extLst>
              <a:ext uri="{FF2B5EF4-FFF2-40B4-BE49-F238E27FC236}">
                <a16:creationId xmlns:a16="http://schemas.microsoft.com/office/drawing/2014/main" id="{11C2BA67-27E9-0E4A-0E39-F7A90069F314}"/>
              </a:ext>
            </a:extLst>
          </p:cNvPr>
          <p:cNvPicPr>
            <a:picLocks noChangeAspect="1"/>
          </p:cNvPicPr>
          <p:nvPr/>
        </p:nvPicPr>
        <p:blipFill rotWithShape="1">
          <a:blip r:embed="rId3"/>
          <a:srcRect r="58943"/>
          <a:stretch/>
        </p:blipFill>
        <p:spPr>
          <a:xfrm>
            <a:off x="203339" y="2277711"/>
            <a:ext cx="4826983" cy="646331"/>
          </a:xfrm>
          <a:prstGeom prst="rect">
            <a:avLst/>
          </a:prstGeom>
        </p:spPr>
      </p:pic>
      <p:pic>
        <p:nvPicPr>
          <p:cNvPr id="17" name="Picture 16">
            <a:extLst>
              <a:ext uri="{FF2B5EF4-FFF2-40B4-BE49-F238E27FC236}">
                <a16:creationId xmlns:a16="http://schemas.microsoft.com/office/drawing/2014/main" id="{0FB1EDA2-70D7-D579-3BD6-1371E43D4585}"/>
              </a:ext>
            </a:extLst>
          </p:cNvPr>
          <p:cNvPicPr>
            <a:picLocks noChangeAspect="1"/>
          </p:cNvPicPr>
          <p:nvPr/>
        </p:nvPicPr>
        <p:blipFill rotWithShape="1">
          <a:blip r:embed="rId3"/>
          <a:srcRect l="40414" r="19279"/>
          <a:stretch/>
        </p:blipFill>
        <p:spPr>
          <a:xfrm>
            <a:off x="247482" y="2871265"/>
            <a:ext cx="4738696" cy="646331"/>
          </a:xfrm>
          <a:prstGeom prst="rect">
            <a:avLst/>
          </a:prstGeom>
        </p:spPr>
      </p:pic>
      <p:sp>
        <p:nvSpPr>
          <p:cNvPr id="18" name="Rectangle: Rounded Corners 17">
            <a:extLst>
              <a:ext uri="{FF2B5EF4-FFF2-40B4-BE49-F238E27FC236}">
                <a16:creationId xmlns:a16="http://schemas.microsoft.com/office/drawing/2014/main" id="{06835E48-3F45-1332-75F9-89516119A60D}"/>
              </a:ext>
            </a:extLst>
          </p:cNvPr>
          <p:cNvSpPr/>
          <p:nvPr/>
        </p:nvSpPr>
        <p:spPr>
          <a:xfrm>
            <a:off x="203339" y="2871265"/>
            <a:ext cx="2455849" cy="740429"/>
          </a:xfrm>
          <a:prstGeom prst="round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NZ"/>
          </a:p>
        </p:txBody>
      </p:sp>
      <p:sp>
        <p:nvSpPr>
          <p:cNvPr id="19" name="Rectangle: Rounded Corners 18">
            <a:extLst>
              <a:ext uri="{FF2B5EF4-FFF2-40B4-BE49-F238E27FC236}">
                <a16:creationId xmlns:a16="http://schemas.microsoft.com/office/drawing/2014/main" id="{771ED4BD-3597-533D-8B5B-A3B5F3D33EC6}"/>
              </a:ext>
            </a:extLst>
          </p:cNvPr>
          <p:cNvSpPr/>
          <p:nvPr/>
        </p:nvSpPr>
        <p:spPr>
          <a:xfrm>
            <a:off x="117786" y="1283624"/>
            <a:ext cx="5349814" cy="2566626"/>
          </a:xfrm>
          <a:prstGeom prst="roundRect">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20" name="Rectangle: Rounded Corners 19">
            <a:extLst>
              <a:ext uri="{FF2B5EF4-FFF2-40B4-BE49-F238E27FC236}">
                <a16:creationId xmlns:a16="http://schemas.microsoft.com/office/drawing/2014/main" id="{B6503175-B2E8-C651-2B69-9F52295CEF39}"/>
              </a:ext>
            </a:extLst>
          </p:cNvPr>
          <p:cNvSpPr/>
          <p:nvPr/>
        </p:nvSpPr>
        <p:spPr>
          <a:xfrm>
            <a:off x="5752898" y="3981191"/>
            <a:ext cx="6235762" cy="2743007"/>
          </a:xfrm>
          <a:prstGeom prst="roundRect">
            <a:avLst/>
          </a:prstGeom>
          <a:no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 name="TextBox 1">
            <a:extLst>
              <a:ext uri="{FF2B5EF4-FFF2-40B4-BE49-F238E27FC236}">
                <a16:creationId xmlns:a16="http://schemas.microsoft.com/office/drawing/2014/main" id="{560B4EFA-AAFB-4885-BD09-6B23EEBA9345}"/>
              </a:ext>
            </a:extLst>
          </p:cNvPr>
          <p:cNvSpPr txBox="1"/>
          <p:nvPr/>
        </p:nvSpPr>
        <p:spPr>
          <a:xfrm>
            <a:off x="6120786" y="4011709"/>
            <a:ext cx="1655390" cy="369332"/>
          </a:xfrm>
          <a:prstGeom prst="rect">
            <a:avLst/>
          </a:prstGeom>
          <a:noFill/>
        </p:spPr>
        <p:txBody>
          <a:bodyPr wrap="none" rtlCol="0">
            <a:spAutoFit/>
          </a:bodyPr>
          <a:lstStyle/>
          <a:p>
            <a:r>
              <a:rPr lang="pt-BR" dirty="0"/>
              <a:t>DW PC Reunion</a:t>
            </a:r>
            <a:endParaRPr lang="en-NZ" dirty="0"/>
          </a:p>
        </p:txBody>
      </p:sp>
      <p:sp>
        <p:nvSpPr>
          <p:cNvPr id="3" name="Rectangle: Rounded Corners 2">
            <a:extLst>
              <a:ext uri="{FF2B5EF4-FFF2-40B4-BE49-F238E27FC236}">
                <a16:creationId xmlns:a16="http://schemas.microsoft.com/office/drawing/2014/main" id="{571F6133-874F-F037-BF1A-C37759D721FB}"/>
              </a:ext>
            </a:extLst>
          </p:cNvPr>
          <p:cNvSpPr/>
          <p:nvPr/>
        </p:nvSpPr>
        <p:spPr>
          <a:xfrm>
            <a:off x="5633101" y="1053329"/>
            <a:ext cx="6355559" cy="2743007"/>
          </a:xfrm>
          <a:prstGeom prst="round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13" name="Picture 12">
            <a:extLst>
              <a:ext uri="{FF2B5EF4-FFF2-40B4-BE49-F238E27FC236}">
                <a16:creationId xmlns:a16="http://schemas.microsoft.com/office/drawing/2014/main" id="{E6A79EF0-B228-7431-41AC-EE53BAC7C7F1}"/>
              </a:ext>
            </a:extLst>
          </p:cNvPr>
          <p:cNvPicPr>
            <a:picLocks noChangeAspect="1"/>
          </p:cNvPicPr>
          <p:nvPr/>
        </p:nvPicPr>
        <p:blipFill>
          <a:blip r:embed="rId4"/>
          <a:stretch>
            <a:fillRect/>
          </a:stretch>
        </p:blipFill>
        <p:spPr>
          <a:xfrm>
            <a:off x="5874757" y="2026700"/>
            <a:ext cx="5924718" cy="1402300"/>
          </a:xfrm>
          <a:prstGeom prst="rect">
            <a:avLst/>
          </a:prstGeom>
        </p:spPr>
      </p:pic>
    </p:spTree>
    <p:extLst>
      <p:ext uri="{BB962C8B-B14F-4D97-AF65-F5344CB8AC3E}">
        <p14:creationId xmlns:p14="http://schemas.microsoft.com/office/powerpoint/2010/main" val="3124185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C6EAF-BEB2-B880-BDF1-69D03426864C}"/>
              </a:ext>
            </a:extLst>
          </p:cNvPr>
          <p:cNvSpPr>
            <a:spLocks noGrp="1"/>
          </p:cNvSpPr>
          <p:nvPr>
            <p:ph type="title"/>
          </p:nvPr>
        </p:nvSpPr>
        <p:spPr/>
        <p:txBody>
          <a:bodyPr>
            <a:noAutofit/>
          </a:bodyPr>
          <a:lstStyle/>
          <a:p>
            <a:r>
              <a:rPr lang="pt-BR" sz="2800" dirty="0"/>
              <a:t>Almost there with GRASS in HPC!</a:t>
            </a:r>
            <a:br>
              <a:rPr lang="pt-BR" sz="2800" dirty="0"/>
            </a:br>
            <a:r>
              <a:rPr lang="pt-BR" sz="2800" dirty="0"/>
              <a:t>R update done</a:t>
            </a:r>
            <a:br>
              <a:rPr lang="pt-BR" sz="2800" dirty="0"/>
            </a:br>
            <a:r>
              <a:rPr lang="pt-BR" sz="2800" dirty="0"/>
              <a:t>Grass module (hidden) installed</a:t>
            </a:r>
            <a:endParaRPr lang="en-NZ" sz="2800" dirty="0"/>
          </a:p>
        </p:txBody>
      </p:sp>
      <p:sp>
        <p:nvSpPr>
          <p:cNvPr id="3" name="Content Placeholder 2">
            <a:extLst>
              <a:ext uri="{FF2B5EF4-FFF2-40B4-BE49-F238E27FC236}">
                <a16:creationId xmlns:a16="http://schemas.microsoft.com/office/drawing/2014/main" id="{D1626E5B-A9BB-F752-2507-DD0BDFE8D0ED}"/>
              </a:ext>
            </a:extLst>
          </p:cNvPr>
          <p:cNvSpPr>
            <a:spLocks noGrp="1"/>
          </p:cNvSpPr>
          <p:nvPr>
            <p:ph idx="1"/>
          </p:nvPr>
        </p:nvSpPr>
        <p:spPr/>
        <p:txBody>
          <a:bodyPr/>
          <a:lstStyle/>
          <a:p>
            <a:endParaRPr lang="en-NZ"/>
          </a:p>
        </p:txBody>
      </p:sp>
      <p:pic>
        <p:nvPicPr>
          <p:cNvPr id="4" name="Picture 3">
            <a:extLst>
              <a:ext uri="{FF2B5EF4-FFF2-40B4-BE49-F238E27FC236}">
                <a16:creationId xmlns:a16="http://schemas.microsoft.com/office/drawing/2014/main" id="{8F7F791C-7DB5-23A2-A2EA-8BE9C3E48FD3}"/>
              </a:ext>
            </a:extLst>
          </p:cNvPr>
          <p:cNvPicPr>
            <a:picLocks noChangeAspect="1"/>
          </p:cNvPicPr>
          <p:nvPr/>
        </p:nvPicPr>
        <p:blipFill>
          <a:blip r:embed="rId2"/>
          <a:stretch>
            <a:fillRect/>
          </a:stretch>
        </p:blipFill>
        <p:spPr>
          <a:xfrm>
            <a:off x="1365501" y="1911405"/>
            <a:ext cx="9095238" cy="4390476"/>
          </a:xfrm>
          <a:prstGeom prst="rect">
            <a:avLst/>
          </a:prstGeom>
        </p:spPr>
      </p:pic>
    </p:spTree>
    <p:extLst>
      <p:ext uri="{BB962C8B-B14F-4D97-AF65-F5344CB8AC3E}">
        <p14:creationId xmlns:p14="http://schemas.microsoft.com/office/powerpoint/2010/main" val="1566622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E6D07-6F83-C886-78D3-D105E1D26241}"/>
              </a:ext>
            </a:extLst>
          </p:cNvPr>
          <p:cNvSpPr>
            <a:spLocks noGrp="1"/>
          </p:cNvSpPr>
          <p:nvPr>
            <p:ph type="title"/>
          </p:nvPr>
        </p:nvSpPr>
        <p:spPr/>
        <p:txBody>
          <a:bodyPr/>
          <a:lstStyle/>
          <a:p>
            <a:r>
              <a:rPr lang="pt-BR" dirty="0"/>
              <a:t>Working!</a:t>
            </a:r>
            <a:endParaRPr lang="en-NZ" dirty="0"/>
          </a:p>
        </p:txBody>
      </p:sp>
      <p:pic>
        <p:nvPicPr>
          <p:cNvPr id="5" name="Picture 4">
            <a:extLst>
              <a:ext uri="{FF2B5EF4-FFF2-40B4-BE49-F238E27FC236}">
                <a16:creationId xmlns:a16="http://schemas.microsoft.com/office/drawing/2014/main" id="{DC890604-FFF9-57EC-68BB-52C58F545E92}"/>
              </a:ext>
            </a:extLst>
          </p:cNvPr>
          <p:cNvPicPr>
            <a:picLocks noChangeAspect="1"/>
          </p:cNvPicPr>
          <p:nvPr/>
        </p:nvPicPr>
        <p:blipFill>
          <a:blip r:embed="rId2"/>
          <a:stretch>
            <a:fillRect/>
          </a:stretch>
        </p:blipFill>
        <p:spPr>
          <a:xfrm>
            <a:off x="4885301" y="63062"/>
            <a:ext cx="6468499" cy="6858000"/>
          </a:xfrm>
          <a:prstGeom prst="rect">
            <a:avLst/>
          </a:prstGeom>
        </p:spPr>
      </p:pic>
      <p:sp>
        <p:nvSpPr>
          <p:cNvPr id="9" name="Content Placeholder 8">
            <a:extLst>
              <a:ext uri="{FF2B5EF4-FFF2-40B4-BE49-F238E27FC236}">
                <a16:creationId xmlns:a16="http://schemas.microsoft.com/office/drawing/2014/main" id="{2C101137-9BAE-D05B-AC80-8733E88141B1}"/>
              </a:ext>
            </a:extLst>
          </p:cNvPr>
          <p:cNvSpPr>
            <a:spLocks noGrp="1"/>
          </p:cNvSpPr>
          <p:nvPr>
            <p:ph idx="1"/>
          </p:nvPr>
        </p:nvSpPr>
        <p:spPr/>
        <p:txBody>
          <a:bodyPr/>
          <a:lstStyle/>
          <a:p>
            <a:pPr marL="0" indent="0">
              <a:buNone/>
            </a:pPr>
            <a:r>
              <a:rPr lang="pt-BR" dirty="0"/>
              <a:t>But...</a:t>
            </a:r>
            <a:endParaRPr lang="en-NZ" dirty="0"/>
          </a:p>
        </p:txBody>
      </p:sp>
      <p:pic>
        <p:nvPicPr>
          <p:cNvPr id="10" name="Picture 9">
            <a:extLst>
              <a:ext uri="{FF2B5EF4-FFF2-40B4-BE49-F238E27FC236}">
                <a16:creationId xmlns:a16="http://schemas.microsoft.com/office/drawing/2014/main" id="{CAE45BA8-DF40-A744-D967-08E610593D3F}"/>
              </a:ext>
            </a:extLst>
          </p:cNvPr>
          <p:cNvPicPr>
            <a:picLocks noChangeAspect="1"/>
          </p:cNvPicPr>
          <p:nvPr/>
        </p:nvPicPr>
        <p:blipFill>
          <a:blip r:embed="rId3"/>
          <a:stretch>
            <a:fillRect/>
          </a:stretch>
        </p:blipFill>
        <p:spPr>
          <a:xfrm>
            <a:off x="3216799" y="355655"/>
            <a:ext cx="1371610" cy="1402502"/>
          </a:xfrm>
          <a:prstGeom prst="rect">
            <a:avLst/>
          </a:prstGeom>
        </p:spPr>
      </p:pic>
    </p:spTree>
    <p:extLst>
      <p:ext uri="{BB962C8B-B14F-4D97-AF65-F5344CB8AC3E}">
        <p14:creationId xmlns:p14="http://schemas.microsoft.com/office/powerpoint/2010/main" val="3687347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201B8-935E-44C7-0DB4-820315DD100C}"/>
              </a:ext>
            </a:extLst>
          </p:cNvPr>
          <p:cNvSpPr>
            <a:spLocks noGrp="1"/>
          </p:cNvSpPr>
          <p:nvPr>
            <p:ph type="title"/>
          </p:nvPr>
        </p:nvSpPr>
        <p:spPr/>
        <p:txBody>
          <a:bodyPr/>
          <a:lstStyle/>
          <a:p>
            <a:r>
              <a:rPr lang="pt-BR"/>
              <a:t>To be continued..</a:t>
            </a:r>
            <a:endParaRPr lang="en-NZ"/>
          </a:p>
        </p:txBody>
      </p:sp>
      <p:sp>
        <p:nvSpPr>
          <p:cNvPr id="3" name="Content Placeholder 2">
            <a:extLst>
              <a:ext uri="{FF2B5EF4-FFF2-40B4-BE49-F238E27FC236}">
                <a16:creationId xmlns:a16="http://schemas.microsoft.com/office/drawing/2014/main" id="{BAAD8C18-51CE-928B-C114-D4735B790C49}"/>
              </a:ext>
            </a:extLst>
          </p:cNvPr>
          <p:cNvSpPr>
            <a:spLocks noGrp="1"/>
          </p:cNvSpPr>
          <p:nvPr>
            <p:ph idx="1"/>
          </p:nvPr>
        </p:nvSpPr>
        <p:spPr/>
        <p:txBody>
          <a:bodyPr/>
          <a:lstStyle/>
          <a:p>
            <a:endParaRPr lang="en-NZ"/>
          </a:p>
        </p:txBody>
      </p:sp>
      <p:pic>
        <p:nvPicPr>
          <p:cNvPr id="4" name="Picture 3">
            <a:extLst>
              <a:ext uri="{FF2B5EF4-FFF2-40B4-BE49-F238E27FC236}">
                <a16:creationId xmlns:a16="http://schemas.microsoft.com/office/drawing/2014/main" id="{2053E420-2CA0-BA39-7AA4-550078ADB51E}"/>
              </a:ext>
            </a:extLst>
          </p:cNvPr>
          <p:cNvPicPr>
            <a:picLocks noChangeAspect="1"/>
          </p:cNvPicPr>
          <p:nvPr/>
        </p:nvPicPr>
        <p:blipFill>
          <a:blip r:embed="rId2"/>
          <a:stretch>
            <a:fillRect/>
          </a:stretch>
        </p:blipFill>
        <p:spPr>
          <a:xfrm>
            <a:off x="838200" y="1609984"/>
            <a:ext cx="11025352" cy="4782619"/>
          </a:xfrm>
          <a:prstGeom prst="rect">
            <a:avLst/>
          </a:prstGeom>
        </p:spPr>
      </p:pic>
    </p:spTree>
    <p:extLst>
      <p:ext uri="{BB962C8B-B14F-4D97-AF65-F5344CB8AC3E}">
        <p14:creationId xmlns:p14="http://schemas.microsoft.com/office/powerpoint/2010/main" val="3801366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B11BB866-4779-4F40-8DA2-02EA8D87DFD5}"/>
              </a:ext>
            </a:extLst>
          </p:cNvPr>
          <p:cNvPicPr>
            <a:picLocks noChangeAspect="1"/>
          </p:cNvPicPr>
          <p:nvPr/>
        </p:nvPicPr>
        <p:blipFill rotWithShape="1">
          <a:blip r:embed="rId3"/>
          <a:srcRect r="5769"/>
          <a:stretch/>
        </p:blipFill>
        <p:spPr>
          <a:xfrm>
            <a:off x="2192045" y="1844124"/>
            <a:ext cx="1648803" cy="1938448"/>
          </a:xfrm>
          <a:prstGeom prst="rect">
            <a:avLst/>
          </a:prstGeom>
        </p:spPr>
      </p:pic>
      <p:sp>
        <p:nvSpPr>
          <p:cNvPr id="36" name="TextBox 35">
            <a:extLst>
              <a:ext uri="{FF2B5EF4-FFF2-40B4-BE49-F238E27FC236}">
                <a16:creationId xmlns:a16="http://schemas.microsoft.com/office/drawing/2014/main" id="{7E2E8290-C586-43B6-8D5F-43FB31326E4D}"/>
              </a:ext>
            </a:extLst>
          </p:cNvPr>
          <p:cNvSpPr txBox="1"/>
          <p:nvPr/>
        </p:nvSpPr>
        <p:spPr>
          <a:xfrm>
            <a:off x="2326610" y="1688892"/>
            <a:ext cx="1620607" cy="369332"/>
          </a:xfrm>
          <a:prstGeom prst="rect">
            <a:avLst/>
          </a:prstGeom>
          <a:noFill/>
        </p:spPr>
        <p:txBody>
          <a:bodyPr wrap="square">
            <a:spAutoFit/>
          </a:bodyPr>
          <a:lstStyle/>
          <a:p>
            <a:r>
              <a:rPr lang="pt-BR" b="1" dirty="0">
                <a:solidFill>
                  <a:srgbClr val="9A18A8"/>
                </a:solidFill>
              </a:rPr>
              <a:t>Edge amount</a:t>
            </a:r>
            <a:endParaRPr lang="en-NZ" dirty="0"/>
          </a:p>
        </p:txBody>
      </p:sp>
      <p:sp>
        <p:nvSpPr>
          <p:cNvPr id="5" name="Title 21">
            <a:extLst>
              <a:ext uri="{FF2B5EF4-FFF2-40B4-BE49-F238E27FC236}">
                <a16:creationId xmlns:a16="http://schemas.microsoft.com/office/drawing/2014/main" id="{F861F484-C95C-4B1D-A237-3FCEAF57BA52}"/>
              </a:ext>
            </a:extLst>
          </p:cNvPr>
          <p:cNvSpPr txBox="1">
            <a:spLocks/>
          </p:cNvSpPr>
          <p:nvPr/>
        </p:nvSpPr>
        <p:spPr>
          <a:xfrm>
            <a:off x="1552535" y="361825"/>
            <a:ext cx="1185866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Context: Edges</a:t>
            </a:r>
            <a:endParaRPr lang="en-NZ" dirty="0"/>
          </a:p>
        </p:txBody>
      </p:sp>
      <p:sp>
        <p:nvSpPr>
          <p:cNvPr id="6" name="Rectangle 5" descr="Puzzle">
            <a:extLst>
              <a:ext uri="{FF2B5EF4-FFF2-40B4-BE49-F238E27FC236}">
                <a16:creationId xmlns:a16="http://schemas.microsoft.com/office/drawing/2014/main" id="{4C3C7ECC-4BA9-4891-820C-253B236A995D}"/>
              </a:ext>
            </a:extLst>
          </p:cNvPr>
          <p:cNvSpPr/>
          <p:nvPr/>
        </p:nvSpPr>
        <p:spPr>
          <a:xfrm>
            <a:off x="596900" y="462671"/>
            <a:ext cx="1066720" cy="1066720"/>
          </a:xfrm>
          <a:prstGeom prst="rect">
            <a:avLst/>
          </a:prstGeom>
          <a: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a:lstStyle/>
          <a:p>
            <a:endParaRPr lang="en-NZ"/>
          </a:p>
        </p:txBody>
      </p:sp>
      <p:grpSp>
        <p:nvGrpSpPr>
          <p:cNvPr id="22" name="Group 21">
            <a:extLst>
              <a:ext uri="{FF2B5EF4-FFF2-40B4-BE49-F238E27FC236}">
                <a16:creationId xmlns:a16="http://schemas.microsoft.com/office/drawing/2014/main" id="{E2AEA15E-E072-41CF-9CDC-698BA23FBF20}"/>
              </a:ext>
            </a:extLst>
          </p:cNvPr>
          <p:cNvGrpSpPr/>
          <p:nvPr/>
        </p:nvGrpSpPr>
        <p:grpSpPr>
          <a:xfrm>
            <a:off x="932550" y="3690092"/>
            <a:ext cx="10797163" cy="2369582"/>
            <a:chOff x="932550" y="3962928"/>
            <a:chExt cx="10797163" cy="2369582"/>
          </a:xfrm>
        </p:grpSpPr>
        <p:pic>
          <p:nvPicPr>
            <p:cNvPr id="33" name="Picture 32">
              <a:extLst>
                <a:ext uri="{FF2B5EF4-FFF2-40B4-BE49-F238E27FC236}">
                  <a16:creationId xmlns:a16="http://schemas.microsoft.com/office/drawing/2014/main" id="{B529B312-D252-432B-9A7B-5E58D976004D}"/>
                </a:ext>
              </a:extLst>
            </p:cNvPr>
            <p:cNvPicPr>
              <a:picLocks noChangeAspect="1"/>
            </p:cNvPicPr>
            <p:nvPr/>
          </p:nvPicPr>
          <p:blipFill>
            <a:blip r:embed="rId6"/>
            <a:stretch>
              <a:fillRect/>
            </a:stretch>
          </p:blipFill>
          <p:spPr>
            <a:xfrm>
              <a:off x="8981079" y="5422871"/>
              <a:ext cx="1630451" cy="361430"/>
            </a:xfrm>
            <a:prstGeom prst="rect">
              <a:avLst/>
            </a:prstGeom>
          </p:spPr>
        </p:pic>
        <p:sp>
          <p:nvSpPr>
            <p:cNvPr id="9" name="TextBox 8">
              <a:extLst>
                <a:ext uri="{FF2B5EF4-FFF2-40B4-BE49-F238E27FC236}">
                  <a16:creationId xmlns:a16="http://schemas.microsoft.com/office/drawing/2014/main" id="{A1E6A06B-F199-4C3A-B87F-69DDB2E9977F}"/>
                </a:ext>
              </a:extLst>
            </p:cNvPr>
            <p:cNvSpPr txBox="1"/>
            <p:nvPr/>
          </p:nvSpPr>
          <p:spPr>
            <a:xfrm>
              <a:off x="932550" y="4266966"/>
              <a:ext cx="1306962" cy="738664"/>
            </a:xfrm>
            <a:prstGeom prst="rect">
              <a:avLst/>
            </a:prstGeom>
            <a:noFill/>
          </p:spPr>
          <p:txBody>
            <a:bodyPr wrap="square" rtlCol="0">
              <a:spAutoFit/>
            </a:bodyPr>
            <a:lstStyle/>
            <a:p>
              <a:r>
                <a:rPr lang="pt-BR" sz="1400" dirty="0"/>
                <a:t>Biodidiversity</a:t>
              </a:r>
            </a:p>
            <a:p>
              <a:r>
                <a:rPr lang="pt-BR" sz="1400" dirty="0"/>
                <a:t> in a forest patch</a:t>
              </a:r>
              <a:endParaRPr lang="en-NZ" sz="1400" dirty="0"/>
            </a:p>
          </p:txBody>
        </p:sp>
        <p:sp>
          <p:nvSpPr>
            <p:cNvPr id="13" name="TextBox 12">
              <a:extLst>
                <a:ext uri="{FF2B5EF4-FFF2-40B4-BE49-F238E27FC236}">
                  <a16:creationId xmlns:a16="http://schemas.microsoft.com/office/drawing/2014/main" id="{1F19CDC7-F10A-47F1-A6C4-337E5351A980}"/>
                </a:ext>
              </a:extLst>
            </p:cNvPr>
            <p:cNvSpPr txBox="1"/>
            <p:nvPr/>
          </p:nvSpPr>
          <p:spPr>
            <a:xfrm>
              <a:off x="8842342" y="3962928"/>
              <a:ext cx="2887371" cy="1384995"/>
            </a:xfrm>
            <a:prstGeom prst="rect">
              <a:avLst/>
            </a:prstGeom>
            <a:noFill/>
          </p:spPr>
          <p:txBody>
            <a:bodyPr wrap="square">
              <a:spAutoFit/>
            </a:bodyPr>
            <a:lstStyle/>
            <a:p>
              <a:r>
                <a:rPr lang="en-NZ" sz="1400" dirty="0"/>
                <a:t>The </a:t>
              </a:r>
              <a:r>
                <a:rPr lang="en-NZ" sz="1400" b="1" dirty="0"/>
                <a:t>pandemic risk </a:t>
              </a:r>
              <a:r>
                <a:rPr lang="en-NZ" sz="1400" dirty="0"/>
                <a:t>following initial </a:t>
              </a:r>
              <a:r>
                <a:rPr lang="en-NZ" sz="1400" dirty="0" err="1"/>
                <a:t>spillover</a:t>
              </a:r>
              <a:r>
                <a:rPr lang="en-NZ" sz="1400" dirty="0"/>
                <a:t> depends on subsequent human to human transmission and thus will be driven by pop </a:t>
              </a:r>
              <a:r>
                <a:rPr lang="en-NZ" sz="1400" b="1" dirty="0"/>
                <a:t>density</a:t>
              </a:r>
              <a:r>
                <a:rPr lang="en-NZ" sz="1400" dirty="0"/>
                <a:t> and </a:t>
              </a:r>
              <a:r>
                <a:rPr lang="en-NZ" sz="1400" b="1" dirty="0"/>
                <a:t>connectivity (Dijkstra’s algorithm)</a:t>
              </a:r>
              <a:r>
                <a:rPr lang="en-NZ" sz="1400" dirty="0"/>
                <a:t>. </a:t>
              </a:r>
            </a:p>
          </p:txBody>
        </p:sp>
        <p:pic>
          <p:nvPicPr>
            <p:cNvPr id="14" name="Graphic 13" descr="Bridge scene with solid fill">
              <a:extLst>
                <a:ext uri="{FF2B5EF4-FFF2-40B4-BE49-F238E27FC236}">
                  <a16:creationId xmlns:a16="http://schemas.microsoft.com/office/drawing/2014/main" id="{39FDAA89-2E3B-425C-B8CD-8DAF4AFA92E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63728" y="4070649"/>
              <a:ext cx="989800" cy="989800"/>
            </a:xfrm>
            <a:prstGeom prst="rect">
              <a:avLst/>
            </a:prstGeom>
          </p:spPr>
        </p:pic>
        <p:pic>
          <p:nvPicPr>
            <p:cNvPr id="20" name="Picture 19">
              <a:extLst>
                <a:ext uri="{FF2B5EF4-FFF2-40B4-BE49-F238E27FC236}">
                  <a16:creationId xmlns:a16="http://schemas.microsoft.com/office/drawing/2014/main" id="{AB79878F-B8D1-440D-8C99-E840FA23C980}"/>
                </a:ext>
              </a:extLst>
            </p:cNvPr>
            <p:cNvPicPr>
              <a:picLocks noChangeAspect="1"/>
            </p:cNvPicPr>
            <p:nvPr/>
          </p:nvPicPr>
          <p:blipFill>
            <a:blip r:embed="rId9"/>
            <a:stretch>
              <a:fillRect/>
            </a:stretch>
          </p:blipFill>
          <p:spPr>
            <a:xfrm>
              <a:off x="3696220" y="5304934"/>
              <a:ext cx="932295" cy="906517"/>
            </a:xfrm>
            <a:prstGeom prst="rect">
              <a:avLst/>
            </a:prstGeom>
          </p:spPr>
        </p:pic>
        <p:sp>
          <p:nvSpPr>
            <p:cNvPr id="23" name="TextBox 22">
              <a:extLst>
                <a:ext uri="{FF2B5EF4-FFF2-40B4-BE49-F238E27FC236}">
                  <a16:creationId xmlns:a16="http://schemas.microsoft.com/office/drawing/2014/main" id="{1B5ED69C-6C81-466F-ACEE-22121E149C1A}"/>
                </a:ext>
              </a:extLst>
            </p:cNvPr>
            <p:cNvSpPr txBox="1"/>
            <p:nvPr/>
          </p:nvSpPr>
          <p:spPr>
            <a:xfrm>
              <a:off x="3176910" y="4070649"/>
              <a:ext cx="2141366" cy="1169551"/>
            </a:xfrm>
            <a:prstGeom prst="rect">
              <a:avLst/>
            </a:prstGeom>
            <a:noFill/>
          </p:spPr>
          <p:txBody>
            <a:bodyPr wrap="square">
              <a:spAutoFit/>
            </a:bodyPr>
            <a:lstStyle/>
            <a:p>
              <a:r>
                <a:rPr lang="en-NZ" sz="1400" dirty="0"/>
                <a:t>Estimated risk for novel infectious disease emergence</a:t>
              </a:r>
              <a:r>
                <a:rPr lang="en-NZ" sz="1400" b="1" dirty="0"/>
                <a:t>: </a:t>
              </a:r>
              <a:r>
                <a:rPr lang="en-NZ" sz="1400" dirty="0"/>
                <a:t>scales </a:t>
              </a:r>
              <a:r>
                <a:rPr lang="en-NZ" sz="1400" b="1" dirty="0"/>
                <a:t>linearly</a:t>
              </a:r>
              <a:r>
                <a:rPr lang="en-NZ" sz="1400" dirty="0"/>
                <a:t> with patch biodiversity and patch </a:t>
              </a:r>
              <a:r>
                <a:rPr lang="en-NZ" sz="1400" b="1" dirty="0"/>
                <a:t>perimeter </a:t>
              </a:r>
            </a:p>
          </p:txBody>
        </p:sp>
        <p:sp>
          <p:nvSpPr>
            <p:cNvPr id="25" name="TextBox 24">
              <a:extLst>
                <a:ext uri="{FF2B5EF4-FFF2-40B4-BE49-F238E27FC236}">
                  <a16:creationId xmlns:a16="http://schemas.microsoft.com/office/drawing/2014/main" id="{9694C619-BC4E-4222-BA15-9950D1816290}"/>
                </a:ext>
              </a:extLst>
            </p:cNvPr>
            <p:cNvSpPr txBox="1"/>
            <p:nvPr/>
          </p:nvSpPr>
          <p:spPr>
            <a:xfrm>
              <a:off x="6501126" y="4047637"/>
              <a:ext cx="1496887" cy="1169551"/>
            </a:xfrm>
            <a:prstGeom prst="rect">
              <a:avLst/>
            </a:prstGeom>
            <a:noFill/>
          </p:spPr>
          <p:txBody>
            <a:bodyPr wrap="square">
              <a:spAutoFit/>
            </a:bodyPr>
            <a:lstStyle/>
            <a:p>
              <a:r>
                <a:rPr lang="en-NZ" sz="1400" dirty="0"/>
                <a:t>population at risk (PAR) for each pixel: product of the pixel </a:t>
              </a:r>
              <a:r>
                <a:rPr lang="en-NZ" sz="1400" dirty="0" err="1"/>
                <a:t>eRIDE</a:t>
              </a:r>
              <a:r>
                <a:rPr lang="en-NZ" sz="1400" dirty="0"/>
                <a:t> and pop density</a:t>
              </a:r>
            </a:p>
          </p:txBody>
        </p:sp>
        <p:pic>
          <p:nvPicPr>
            <p:cNvPr id="26" name="Graphic 25" descr="Bridge scene with solid fill">
              <a:extLst>
                <a:ext uri="{FF2B5EF4-FFF2-40B4-BE49-F238E27FC236}">
                  <a16:creationId xmlns:a16="http://schemas.microsoft.com/office/drawing/2014/main" id="{1BEB78AD-9533-4379-A78C-66671983543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55730" y="4110730"/>
              <a:ext cx="961664" cy="961664"/>
            </a:xfrm>
            <a:prstGeom prst="rect">
              <a:avLst/>
            </a:prstGeom>
          </p:spPr>
        </p:pic>
        <p:pic>
          <p:nvPicPr>
            <p:cNvPr id="31" name="Picture 30">
              <a:extLst>
                <a:ext uri="{FF2B5EF4-FFF2-40B4-BE49-F238E27FC236}">
                  <a16:creationId xmlns:a16="http://schemas.microsoft.com/office/drawing/2014/main" id="{25564CA3-3175-4D50-8A86-93C2BF67EF88}"/>
                </a:ext>
              </a:extLst>
            </p:cNvPr>
            <p:cNvPicPr>
              <a:picLocks noChangeAspect="1"/>
            </p:cNvPicPr>
            <p:nvPr/>
          </p:nvPicPr>
          <p:blipFill>
            <a:blip r:embed="rId10"/>
            <a:stretch>
              <a:fillRect/>
            </a:stretch>
          </p:blipFill>
          <p:spPr>
            <a:xfrm>
              <a:off x="8921340" y="5946764"/>
              <a:ext cx="1684296" cy="385746"/>
            </a:xfrm>
            <a:prstGeom prst="rect">
              <a:avLst/>
            </a:prstGeom>
          </p:spPr>
        </p:pic>
        <p:sp>
          <p:nvSpPr>
            <p:cNvPr id="21" name="TextBox 20">
              <a:extLst>
                <a:ext uri="{FF2B5EF4-FFF2-40B4-BE49-F238E27FC236}">
                  <a16:creationId xmlns:a16="http://schemas.microsoft.com/office/drawing/2014/main" id="{CCB90F20-DC12-42A1-8F51-B3F216D1A388}"/>
                </a:ext>
              </a:extLst>
            </p:cNvPr>
            <p:cNvSpPr txBox="1"/>
            <p:nvPr/>
          </p:nvSpPr>
          <p:spPr>
            <a:xfrm>
              <a:off x="9137379" y="5260235"/>
              <a:ext cx="715260" cy="261610"/>
            </a:xfrm>
            <a:prstGeom prst="rect">
              <a:avLst/>
            </a:prstGeom>
            <a:noFill/>
          </p:spPr>
          <p:txBody>
            <a:bodyPr wrap="none" rtlCol="0">
              <a:spAutoFit/>
            </a:bodyPr>
            <a:lstStyle/>
            <a:p>
              <a:r>
                <a:rPr lang="pt-BR" sz="1100" dirty="0"/>
                <a:t>Received</a:t>
              </a:r>
              <a:endParaRPr lang="en-NZ" sz="1100" dirty="0"/>
            </a:p>
          </p:txBody>
        </p:sp>
        <p:sp>
          <p:nvSpPr>
            <p:cNvPr id="32" name="TextBox 31">
              <a:extLst>
                <a:ext uri="{FF2B5EF4-FFF2-40B4-BE49-F238E27FC236}">
                  <a16:creationId xmlns:a16="http://schemas.microsoft.com/office/drawing/2014/main" id="{51BF62E6-DBC2-42ED-AA3E-1963C36BC07F}"/>
                </a:ext>
              </a:extLst>
            </p:cNvPr>
            <p:cNvSpPr txBox="1"/>
            <p:nvPr/>
          </p:nvSpPr>
          <p:spPr>
            <a:xfrm>
              <a:off x="9137379" y="5734728"/>
              <a:ext cx="805029" cy="261610"/>
            </a:xfrm>
            <a:prstGeom prst="rect">
              <a:avLst/>
            </a:prstGeom>
            <a:noFill/>
          </p:spPr>
          <p:txBody>
            <a:bodyPr wrap="none" rtlCol="0">
              <a:spAutoFit/>
            </a:bodyPr>
            <a:lstStyle/>
            <a:p>
              <a:r>
                <a:rPr lang="pt-BR" sz="1100" dirty="0"/>
                <a:t>Generated</a:t>
              </a:r>
              <a:endParaRPr lang="en-NZ" sz="1100" dirty="0"/>
            </a:p>
          </p:txBody>
        </p:sp>
        <p:pic>
          <p:nvPicPr>
            <p:cNvPr id="34" name="Picture 33">
              <a:extLst>
                <a:ext uri="{FF2B5EF4-FFF2-40B4-BE49-F238E27FC236}">
                  <a16:creationId xmlns:a16="http://schemas.microsoft.com/office/drawing/2014/main" id="{8916E83B-8BDC-498D-B596-5E9689AD9015}"/>
                </a:ext>
              </a:extLst>
            </p:cNvPr>
            <p:cNvPicPr>
              <a:picLocks noChangeAspect="1"/>
            </p:cNvPicPr>
            <p:nvPr/>
          </p:nvPicPr>
          <p:blipFill>
            <a:blip r:embed="rId11"/>
            <a:stretch>
              <a:fillRect/>
            </a:stretch>
          </p:blipFill>
          <p:spPr>
            <a:xfrm>
              <a:off x="966874" y="4980432"/>
              <a:ext cx="1223151" cy="493552"/>
            </a:xfrm>
            <a:prstGeom prst="rect">
              <a:avLst/>
            </a:prstGeom>
          </p:spPr>
        </p:pic>
        <p:sp>
          <p:nvSpPr>
            <p:cNvPr id="35" name="TextBox 34">
              <a:extLst>
                <a:ext uri="{FF2B5EF4-FFF2-40B4-BE49-F238E27FC236}">
                  <a16:creationId xmlns:a16="http://schemas.microsoft.com/office/drawing/2014/main" id="{66E58813-3F36-4E3C-B863-FF78835E2028}"/>
                </a:ext>
              </a:extLst>
            </p:cNvPr>
            <p:cNvSpPr txBox="1"/>
            <p:nvPr/>
          </p:nvSpPr>
          <p:spPr>
            <a:xfrm>
              <a:off x="6166077" y="5335485"/>
              <a:ext cx="1956816" cy="276999"/>
            </a:xfrm>
            <a:prstGeom prst="rect">
              <a:avLst/>
            </a:prstGeom>
            <a:solidFill>
              <a:schemeClr val="bg1"/>
            </a:solidFill>
          </p:spPr>
          <p:txBody>
            <a:bodyPr wrap="square">
              <a:spAutoFit/>
            </a:bodyPr>
            <a:lstStyle/>
            <a:p>
              <a:r>
                <a:rPr lang="en-NZ" sz="1200" dirty="0"/>
                <a:t>PAR = </a:t>
              </a:r>
              <a:r>
                <a:rPr lang="en-NZ" sz="1200" dirty="0" err="1"/>
                <a:t>eRIDE</a:t>
              </a:r>
              <a:r>
                <a:rPr lang="en-NZ" sz="1200" dirty="0"/>
                <a:t> x Pop density</a:t>
              </a:r>
            </a:p>
          </p:txBody>
        </p:sp>
      </p:grpSp>
      <p:sp>
        <p:nvSpPr>
          <p:cNvPr id="27" name="TextBox 26">
            <a:extLst>
              <a:ext uri="{FF2B5EF4-FFF2-40B4-BE49-F238E27FC236}">
                <a16:creationId xmlns:a16="http://schemas.microsoft.com/office/drawing/2014/main" id="{56DEFC11-D90A-4453-8AAC-01DBB0EACB56}"/>
              </a:ext>
            </a:extLst>
          </p:cNvPr>
          <p:cNvSpPr txBox="1"/>
          <p:nvPr/>
        </p:nvSpPr>
        <p:spPr>
          <a:xfrm>
            <a:off x="3176910" y="5021534"/>
            <a:ext cx="800731" cy="307777"/>
          </a:xfrm>
          <a:prstGeom prst="rect">
            <a:avLst/>
          </a:prstGeom>
          <a:noFill/>
        </p:spPr>
        <p:txBody>
          <a:bodyPr wrap="square">
            <a:spAutoFit/>
          </a:bodyPr>
          <a:lstStyle/>
          <a:p>
            <a:r>
              <a:rPr lang="en-NZ" sz="1400" dirty="0" err="1"/>
              <a:t>eRIDE</a:t>
            </a:r>
            <a:r>
              <a:rPr lang="en-NZ" sz="1400" dirty="0"/>
              <a:t> ~</a:t>
            </a:r>
          </a:p>
        </p:txBody>
      </p:sp>
      <p:pic>
        <p:nvPicPr>
          <p:cNvPr id="28" name="Picture 27">
            <a:extLst>
              <a:ext uri="{FF2B5EF4-FFF2-40B4-BE49-F238E27FC236}">
                <a16:creationId xmlns:a16="http://schemas.microsoft.com/office/drawing/2014/main" id="{7B8FA9B3-CFE6-4051-9DA2-6ECCC05C6772}"/>
              </a:ext>
            </a:extLst>
          </p:cNvPr>
          <p:cNvPicPr>
            <a:picLocks noChangeAspect="1"/>
          </p:cNvPicPr>
          <p:nvPr/>
        </p:nvPicPr>
        <p:blipFill rotWithShape="1">
          <a:blip r:embed="rId12"/>
          <a:srcRect t="5952"/>
          <a:stretch/>
        </p:blipFill>
        <p:spPr>
          <a:xfrm>
            <a:off x="537372" y="2003185"/>
            <a:ext cx="1749735" cy="1654052"/>
          </a:xfrm>
          <a:prstGeom prst="rect">
            <a:avLst/>
          </a:prstGeom>
        </p:spPr>
      </p:pic>
      <p:sp>
        <p:nvSpPr>
          <p:cNvPr id="29" name="TextBox 28">
            <a:extLst>
              <a:ext uri="{FF2B5EF4-FFF2-40B4-BE49-F238E27FC236}">
                <a16:creationId xmlns:a16="http://schemas.microsoft.com/office/drawing/2014/main" id="{13BB2F7D-4E56-4A14-BB53-912DA23E5D46}"/>
              </a:ext>
            </a:extLst>
          </p:cNvPr>
          <p:cNvSpPr txBox="1"/>
          <p:nvPr/>
        </p:nvSpPr>
        <p:spPr>
          <a:xfrm>
            <a:off x="966874" y="1694742"/>
            <a:ext cx="1039279" cy="369332"/>
          </a:xfrm>
          <a:prstGeom prst="rect">
            <a:avLst/>
          </a:prstGeom>
          <a:noFill/>
        </p:spPr>
        <p:txBody>
          <a:bodyPr wrap="square">
            <a:spAutoFit/>
          </a:bodyPr>
          <a:lstStyle/>
          <a:p>
            <a:r>
              <a:rPr lang="pt-BR" b="1" dirty="0">
                <a:solidFill>
                  <a:srgbClr val="9A18A8"/>
                </a:solidFill>
              </a:rPr>
              <a:t>Hazard</a:t>
            </a:r>
            <a:endParaRPr lang="en-NZ" dirty="0"/>
          </a:p>
        </p:txBody>
      </p:sp>
      <p:pic>
        <p:nvPicPr>
          <p:cNvPr id="37" name="Picture 36">
            <a:extLst>
              <a:ext uri="{FF2B5EF4-FFF2-40B4-BE49-F238E27FC236}">
                <a16:creationId xmlns:a16="http://schemas.microsoft.com/office/drawing/2014/main" id="{E57E85FF-5F9B-445E-A76A-BD0E9EC3ADC7}"/>
              </a:ext>
            </a:extLst>
          </p:cNvPr>
          <p:cNvPicPr>
            <a:picLocks noChangeAspect="1"/>
          </p:cNvPicPr>
          <p:nvPr/>
        </p:nvPicPr>
        <p:blipFill rotWithShape="1">
          <a:blip r:embed="rId13"/>
          <a:srcRect l="3470" t="7096" b="7266"/>
          <a:stretch/>
        </p:blipFill>
        <p:spPr>
          <a:xfrm>
            <a:off x="3852215" y="2010218"/>
            <a:ext cx="1689020" cy="1593589"/>
          </a:xfrm>
          <a:prstGeom prst="rect">
            <a:avLst/>
          </a:prstGeom>
        </p:spPr>
      </p:pic>
      <p:sp>
        <p:nvSpPr>
          <p:cNvPr id="39" name="TextBox 38">
            <a:extLst>
              <a:ext uri="{FF2B5EF4-FFF2-40B4-BE49-F238E27FC236}">
                <a16:creationId xmlns:a16="http://schemas.microsoft.com/office/drawing/2014/main" id="{4E173B43-F70A-4D0D-986D-997D961000F5}"/>
              </a:ext>
            </a:extLst>
          </p:cNvPr>
          <p:cNvSpPr txBox="1"/>
          <p:nvPr/>
        </p:nvSpPr>
        <p:spPr>
          <a:xfrm>
            <a:off x="3943121" y="1739158"/>
            <a:ext cx="1620607" cy="369332"/>
          </a:xfrm>
          <a:prstGeom prst="rect">
            <a:avLst/>
          </a:prstGeom>
          <a:noFill/>
        </p:spPr>
        <p:txBody>
          <a:bodyPr wrap="square">
            <a:spAutoFit/>
          </a:bodyPr>
          <a:lstStyle/>
          <a:p>
            <a:r>
              <a:rPr lang="pt-BR" b="1" dirty="0">
                <a:solidFill>
                  <a:srgbClr val="9A18A8"/>
                </a:solidFill>
              </a:rPr>
              <a:t>eRIDE</a:t>
            </a:r>
            <a:endParaRPr lang="en-NZ" b="1" dirty="0">
              <a:solidFill>
                <a:srgbClr val="9A18A8"/>
              </a:solidFill>
            </a:endParaRPr>
          </a:p>
        </p:txBody>
      </p:sp>
      <p:sp>
        <p:nvSpPr>
          <p:cNvPr id="7" name="Rectangle: Rounded Corners 6">
            <a:extLst>
              <a:ext uri="{FF2B5EF4-FFF2-40B4-BE49-F238E27FC236}">
                <a16:creationId xmlns:a16="http://schemas.microsoft.com/office/drawing/2014/main" id="{EB66C8BD-8A00-43CA-B132-C0B72319A3D4}"/>
              </a:ext>
            </a:extLst>
          </p:cNvPr>
          <p:cNvSpPr/>
          <p:nvPr/>
        </p:nvSpPr>
        <p:spPr>
          <a:xfrm>
            <a:off x="537372" y="1603717"/>
            <a:ext cx="5026356" cy="4564966"/>
          </a:xfrm>
          <a:prstGeom prst="roundRect">
            <a:avLst/>
          </a:prstGeom>
          <a:noFill/>
          <a:ln>
            <a:solidFill>
              <a:srgbClr val="9A18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extLst>
      <p:ext uri="{BB962C8B-B14F-4D97-AF65-F5344CB8AC3E}">
        <p14:creationId xmlns:p14="http://schemas.microsoft.com/office/powerpoint/2010/main" val="1372864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8D7706ED-1E13-5B4F-CB5D-AA541F9CBB07}"/>
              </a:ext>
            </a:extLst>
          </p:cNvPr>
          <p:cNvGrpSpPr/>
          <p:nvPr/>
        </p:nvGrpSpPr>
        <p:grpSpPr>
          <a:xfrm>
            <a:off x="504706" y="1182852"/>
            <a:ext cx="2752660" cy="3715256"/>
            <a:chOff x="581458" y="743361"/>
            <a:chExt cx="2752660" cy="3715256"/>
          </a:xfrm>
        </p:grpSpPr>
        <p:sp>
          <p:nvSpPr>
            <p:cNvPr id="4" name="Rectangle 3">
              <a:extLst>
                <a:ext uri="{FF2B5EF4-FFF2-40B4-BE49-F238E27FC236}">
                  <a16:creationId xmlns:a16="http://schemas.microsoft.com/office/drawing/2014/main" id="{E07DE56E-EEC3-D270-D10E-77C97CF8EB59}"/>
                </a:ext>
              </a:extLst>
            </p:cNvPr>
            <p:cNvSpPr/>
            <p:nvPr/>
          </p:nvSpPr>
          <p:spPr>
            <a:xfrm>
              <a:off x="1117453" y="1870022"/>
              <a:ext cx="1236148" cy="908859"/>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dirty="0"/>
                <a:t>Init GRASS</a:t>
              </a:r>
              <a:endParaRPr lang="en-NZ" sz="1400" dirty="0"/>
            </a:p>
          </p:txBody>
        </p:sp>
        <p:pic>
          <p:nvPicPr>
            <p:cNvPr id="16" name="Picture 15">
              <a:extLst>
                <a:ext uri="{FF2B5EF4-FFF2-40B4-BE49-F238E27FC236}">
                  <a16:creationId xmlns:a16="http://schemas.microsoft.com/office/drawing/2014/main" id="{8F86A971-756C-AF47-24CF-C4AD4F3BFCCA}"/>
                </a:ext>
              </a:extLst>
            </p:cNvPr>
            <p:cNvPicPr>
              <a:picLocks noChangeAspect="1"/>
            </p:cNvPicPr>
            <p:nvPr/>
          </p:nvPicPr>
          <p:blipFill>
            <a:blip r:embed="rId2"/>
            <a:stretch>
              <a:fillRect/>
            </a:stretch>
          </p:blipFill>
          <p:spPr>
            <a:xfrm>
              <a:off x="832679" y="3070032"/>
              <a:ext cx="1732033" cy="1063725"/>
            </a:xfrm>
            <a:prstGeom prst="rect">
              <a:avLst/>
            </a:prstGeom>
          </p:spPr>
        </p:pic>
        <p:sp>
          <p:nvSpPr>
            <p:cNvPr id="18" name="TextBox 17">
              <a:extLst>
                <a:ext uri="{FF2B5EF4-FFF2-40B4-BE49-F238E27FC236}">
                  <a16:creationId xmlns:a16="http://schemas.microsoft.com/office/drawing/2014/main" id="{D760B8F3-D4EF-1F2C-3A21-43A36CE8AD40}"/>
                </a:ext>
              </a:extLst>
            </p:cNvPr>
            <p:cNvSpPr txBox="1"/>
            <p:nvPr/>
          </p:nvSpPr>
          <p:spPr>
            <a:xfrm>
              <a:off x="581458" y="4197007"/>
              <a:ext cx="2752660" cy="261610"/>
            </a:xfrm>
            <a:prstGeom prst="rect">
              <a:avLst/>
            </a:prstGeom>
            <a:noFill/>
          </p:spPr>
          <p:txBody>
            <a:bodyPr wrap="square">
              <a:spAutoFit/>
            </a:bodyPr>
            <a:lstStyle/>
            <a:p>
              <a:r>
                <a:rPr lang="pt-BR" sz="1100" b="0" i="0" dirty="0">
                  <a:solidFill>
                    <a:srgbClr val="000000"/>
                  </a:solidFill>
                  <a:effectLst/>
                  <a:highlight>
                    <a:srgbClr val="FFFFFF"/>
                  </a:highlight>
                  <a:latin typeface="Lato" panose="020F0502020204030203" pitchFamily="34" charset="0"/>
                </a:rPr>
                <a:t>EPSG:3857 - WGS 84 / Pseudo-Mercator</a:t>
              </a:r>
              <a:endParaRPr lang="en-NZ" sz="1100" dirty="0"/>
            </a:p>
          </p:txBody>
        </p:sp>
        <p:sp>
          <p:nvSpPr>
            <p:cNvPr id="31" name="TextBox 30">
              <a:extLst>
                <a:ext uri="{FF2B5EF4-FFF2-40B4-BE49-F238E27FC236}">
                  <a16:creationId xmlns:a16="http://schemas.microsoft.com/office/drawing/2014/main" id="{3EEFF085-0D05-0647-2C1D-1543D7645C87}"/>
                </a:ext>
              </a:extLst>
            </p:cNvPr>
            <p:cNvSpPr txBox="1"/>
            <p:nvPr/>
          </p:nvSpPr>
          <p:spPr>
            <a:xfrm>
              <a:off x="1233665" y="2833924"/>
              <a:ext cx="1703990" cy="261610"/>
            </a:xfrm>
            <a:prstGeom prst="rect">
              <a:avLst/>
            </a:prstGeom>
            <a:noFill/>
          </p:spPr>
          <p:txBody>
            <a:bodyPr wrap="square">
              <a:spAutoFit/>
            </a:bodyPr>
            <a:lstStyle/>
            <a:p>
              <a:r>
                <a:rPr lang="en-NZ" sz="1100" b="0" i="0" dirty="0">
                  <a:solidFill>
                    <a:srgbClr val="000000"/>
                  </a:solidFill>
                  <a:effectLst/>
                  <a:highlight>
                    <a:srgbClr val="FFFFFF"/>
                  </a:highlight>
                  <a:latin typeface="Lato" panose="020F0502020204030203" pitchFamily="34" charset="0"/>
                </a:rPr>
                <a:t>land use </a:t>
              </a:r>
              <a:r>
                <a:rPr lang="en-NZ" sz="1100" b="0" i="0" dirty="0" err="1">
                  <a:solidFill>
                    <a:srgbClr val="000000"/>
                  </a:solidFill>
                  <a:effectLst/>
                  <a:highlight>
                    <a:srgbClr val="FFFFFF"/>
                  </a:highlight>
                  <a:latin typeface="Lato" panose="020F0502020204030203" pitchFamily="34" charset="0"/>
                </a:rPr>
                <a:t>rast</a:t>
              </a:r>
              <a:endParaRPr lang="en-NZ" sz="1100" dirty="0"/>
            </a:p>
          </p:txBody>
        </p:sp>
        <p:pic>
          <p:nvPicPr>
            <p:cNvPr id="33" name="Picture 32">
              <a:extLst>
                <a:ext uri="{FF2B5EF4-FFF2-40B4-BE49-F238E27FC236}">
                  <a16:creationId xmlns:a16="http://schemas.microsoft.com/office/drawing/2014/main" id="{5840C527-2EB5-B086-1A00-0BF07ADEF705}"/>
                </a:ext>
              </a:extLst>
            </p:cNvPr>
            <p:cNvPicPr>
              <a:picLocks noChangeAspect="1"/>
            </p:cNvPicPr>
            <p:nvPr/>
          </p:nvPicPr>
          <p:blipFill>
            <a:blip r:embed="rId3"/>
            <a:stretch>
              <a:fillRect/>
            </a:stretch>
          </p:blipFill>
          <p:spPr>
            <a:xfrm>
              <a:off x="1011627" y="743361"/>
              <a:ext cx="723900" cy="866775"/>
            </a:xfrm>
            <a:prstGeom prst="rect">
              <a:avLst/>
            </a:prstGeom>
          </p:spPr>
        </p:pic>
        <p:pic>
          <p:nvPicPr>
            <p:cNvPr id="34" name="Picture 33">
              <a:extLst>
                <a:ext uri="{FF2B5EF4-FFF2-40B4-BE49-F238E27FC236}">
                  <a16:creationId xmlns:a16="http://schemas.microsoft.com/office/drawing/2014/main" id="{1A4A355A-D747-650E-DFF5-42A0A408C404}"/>
                </a:ext>
              </a:extLst>
            </p:cNvPr>
            <p:cNvPicPr>
              <a:picLocks noChangeAspect="1"/>
            </p:cNvPicPr>
            <p:nvPr/>
          </p:nvPicPr>
          <p:blipFill>
            <a:blip r:embed="rId4"/>
            <a:stretch>
              <a:fillRect/>
            </a:stretch>
          </p:blipFill>
          <p:spPr>
            <a:xfrm>
              <a:off x="1801581" y="876226"/>
              <a:ext cx="774072" cy="601044"/>
            </a:xfrm>
            <a:prstGeom prst="rect">
              <a:avLst/>
            </a:prstGeom>
          </p:spPr>
        </p:pic>
      </p:grpSp>
      <p:grpSp>
        <p:nvGrpSpPr>
          <p:cNvPr id="46" name="Group 45">
            <a:extLst>
              <a:ext uri="{FF2B5EF4-FFF2-40B4-BE49-F238E27FC236}">
                <a16:creationId xmlns:a16="http://schemas.microsoft.com/office/drawing/2014/main" id="{41373859-6C83-7CEF-D238-418CAF8B614E}"/>
              </a:ext>
            </a:extLst>
          </p:cNvPr>
          <p:cNvGrpSpPr/>
          <p:nvPr/>
        </p:nvGrpSpPr>
        <p:grpSpPr>
          <a:xfrm>
            <a:off x="3559652" y="1162532"/>
            <a:ext cx="6178718" cy="3988587"/>
            <a:chOff x="3771900" y="2595092"/>
            <a:chExt cx="6178718" cy="3988587"/>
          </a:xfrm>
        </p:grpSpPr>
        <p:sp>
          <p:nvSpPr>
            <p:cNvPr id="12" name="Rectangle 11">
              <a:extLst>
                <a:ext uri="{FF2B5EF4-FFF2-40B4-BE49-F238E27FC236}">
                  <a16:creationId xmlns:a16="http://schemas.microsoft.com/office/drawing/2014/main" id="{F58BC527-02B3-75FD-AC17-F822F01B9AAD}"/>
                </a:ext>
              </a:extLst>
            </p:cNvPr>
            <p:cNvSpPr/>
            <p:nvPr/>
          </p:nvSpPr>
          <p:spPr>
            <a:xfrm>
              <a:off x="3771900" y="2595092"/>
              <a:ext cx="5935980" cy="3988587"/>
            </a:xfrm>
            <a:prstGeom prst="rect">
              <a:avLst/>
            </a:prstGeom>
            <a:noFill/>
            <a:ln w="3810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25" name="TextBox 24">
              <a:extLst>
                <a:ext uri="{FF2B5EF4-FFF2-40B4-BE49-F238E27FC236}">
                  <a16:creationId xmlns:a16="http://schemas.microsoft.com/office/drawing/2014/main" id="{065B92E4-107E-3608-4DC5-33EE79622BB9}"/>
                </a:ext>
              </a:extLst>
            </p:cNvPr>
            <p:cNvSpPr txBox="1"/>
            <p:nvPr/>
          </p:nvSpPr>
          <p:spPr>
            <a:xfrm>
              <a:off x="6558071" y="3550452"/>
              <a:ext cx="3187526" cy="338554"/>
            </a:xfrm>
            <a:prstGeom prst="rect">
              <a:avLst/>
            </a:prstGeom>
            <a:noFill/>
          </p:spPr>
          <p:txBody>
            <a:bodyPr wrap="square">
              <a:spAutoFit/>
            </a:bodyPr>
            <a:lstStyle/>
            <a:p>
              <a:r>
                <a:rPr lang="en-NZ" sz="800" dirty="0" err="1">
                  <a:latin typeface="Courier New" panose="02070309020205020404" pitchFamily="49" charset="0"/>
                  <a:cs typeface="Courier New" panose="02070309020205020404" pitchFamily="49" charset="0"/>
                </a:rPr>
                <a:t>execGRASS</a:t>
              </a:r>
              <a:r>
                <a:rPr lang="en-NZ" sz="800" dirty="0">
                  <a:latin typeface="Courier New" panose="02070309020205020404" pitchFamily="49" charset="0"/>
                  <a:cs typeface="Courier New" panose="02070309020205020404" pitchFamily="49" charset="0"/>
                </a:rPr>
                <a:t>("</a:t>
              </a:r>
              <a:r>
                <a:rPr lang="en-NZ" sz="800" dirty="0" err="1">
                  <a:latin typeface="Courier New" panose="02070309020205020404" pitchFamily="49" charset="0"/>
                  <a:cs typeface="Courier New" panose="02070309020205020404" pitchFamily="49" charset="0"/>
                </a:rPr>
                <a:t>g.proj</a:t>
              </a:r>
              <a:r>
                <a:rPr lang="en-NZ" sz="800" dirty="0">
                  <a:latin typeface="Courier New" panose="02070309020205020404" pitchFamily="49" charset="0"/>
                  <a:cs typeface="Courier New" panose="02070309020205020404" pitchFamily="49" charset="0"/>
                </a:rPr>
                <a:t>", flags = "c", parameters = list(raster = "</a:t>
              </a:r>
              <a:r>
                <a:rPr lang="en-NZ" sz="800" dirty="0" err="1">
                  <a:latin typeface="Courier New" panose="02070309020205020404" pitchFamily="49" charset="0"/>
                  <a:cs typeface="Courier New" panose="02070309020205020404" pitchFamily="49" charset="0"/>
                </a:rPr>
                <a:t>rast</a:t>
              </a:r>
              <a:r>
                <a:rPr lang="en-NZ" sz="800" dirty="0">
                  <a:latin typeface="Courier New" panose="02070309020205020404" pitchFamily="49" charset="0"/>
                  <a:cs typeface="Courier New" panose="02070309020205020404" pitchFamily="49" charset="0"/>
                </a:rPr>
                <a:t>"))</a:t>
              </a:r>
            </a:p>
          </p:txBody>
        </p:sp>
        <p:grpSp>
          <p:nvGrpSpPr>
            <p:cNvPr id="45" name="Group 44">
              <a:extLst>
                <a:ext uri="{FF2B5EF4-FFF2-40B4-BE49-F238E27FC236}">
                  <a16:creationId xmlns:a16="http://schemas.microsoft.com/office/drawing/2014/main" id="{7E7A0D0E-9604-952D-C17C-0B964F88C9AB}"/>
                </a:ext>
              </a:extLst>
            </p:cNvPr>
            <p:cNvGrpSpPr/>
            <p:nvPr/>
          </p:nvGrpSpPr>
          <p:grpSpPr>
            <a:xfrm>
              <a:off x="4447802" y="2676248"/>
              <a:ext cx="5260078" cy="3510756"/>
              <a:chOff x="4447802" y="2676248"/>
              <a:chExt cx="5260078" cy="3510756"/>
            </a:xfrm>
          </p:grpSpPr>
          <p:sp>
            <p:nvSpPr>
              <p:cNvPr id="5" name="Rectangle 4">
                <a:extLst>
                  <a:ext uri="{FF2B5EF4-FFF2-40B4-BE49-F238E27FC236}">
                    <a16:creationId xmlns:a16="http://schemas.microsoft.com/office/drawing/2014/main" id="{6E0FAA16-8A22-9F0E-8A18-191DEB589CC2}"/>
                  </a:ext>
                </a:extLst>
              </p:cNvPr>
              <p:cNvSpPr/>
              <p:nvPr/>
            </p:nvSpPr>
            <p:spPr>
              <a:xfrm>
                <a:off x="7405498" y="2676248"/>
                <a:ext cx="1236148" cy="908859"/>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dirty="0"/>
                  <a:t>Region projection</a:t>
                </a:r>
              </a:p>
            </p:txBody>
          </p:sp>
          <p:sp>
            <p:nvSpPr>
              <p:cNvPr id="6" name="Rectangle 5">
                <a:extLst>
                  <a:ext uri="{FF2B5EF4-FFF2-40B4-BE49-F238E27FC236}">
                    <a16:creationId xmlns:a16="http://schemas.microsoft.com/office/drawing/2014/main" id="{29966AB3-FC6C-8C3A-AC8D-0494F2F5B352}"/>
                  </a:ext>
                </a:extLst>
              </p:cNvPr>
              <p:cNvSpPr/>
              <p:nvPr/>
            </p:nvSpPr>
            <p:spPr>
              <a:xfrm>
                <a:off x="7405498" y="5124690"/>
                <a:ext cx="1236148" cy="908859"/>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dirty="0"/>
                  <a:t>Region extent</a:t>
                </a:r>
              </a:p>
            </p:txBody>
          </p:sp>
          <p:sp>
            <p:nvSpPr>
              <p:cNvPr id="7" name="Rectangle 6">
                <a:extLst>
                  <a:ext uri="{FF2B5EF4-FFF2-40B4-BE49-F238E27FC236}">
                    <a16:creationId xmlns:a16="http://schemas.microsoft.com/office/drawing/2014/main" id="{2BC0E340-CF98-2107-1536-9AA271F951E8}"/>
                  </a:ext>
                </a:extLst>
              </p:cNvPr>
              <p:cNvSpPr/>
              <p:nvPr/>
            </p:nvSpPr>
            <p:spPr>
              <a:xfrm>
                <a:off x="7398953" y="3857663"/>
                <a:ext cx="1236148" cy="908859"/>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dirty="0"/>
                  <a:t>Region</a:t>
                </a:r>
              </a:p>
              <a:p>
                <a:pPr algn="ctr"/>
                <a:r>
                  <a:rPr lang="pt-BR" sz="1400" dirty="0"/>
                  <a:t>resolution</a:t>
                </a:r>
              </a:p>
            </p:txBody>
          </p:sp>
          <p:sp>
            <p:nvSpPr>
              <p:cNvPr id="8" name="Rectangle 7">
                <a:extLst>
                  <a:ext uri="{FF2B5EF4-FFF2-40B4-BE49-F238E27FC236}">
                    <a16:creationId xmlns:a16="http://schemas.microsoft.com/office/drawing/2014/main" id="{8349145C-32C5-ACAA-EB57-70F8462855C0}"/>
                  </a:ext>
                </a:extLst>
              </p:cNvPr>
              <p:cNvSpPr/>
              <p:nvPr/>
            </p:nvSpPr>
            <p:spPr>
              <a:xfrm>
                <a:off x="4726731" y="3621654"/>
                <a:ext cx="1236148" cy="908859"/>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dirty="0"/>
                  <a:t>v.import</a:t>
                </a:r>
                <a:endParaRPr lang="en-NZ" sz="1400" dirty="0"/>
              </a:p>
            </p:txBody>
          </p:sp>
          <p:pic>
            <p:nvPicPr>
              <p:cNvPr id="10" name="Picture 9">
                <a:extLst>
                  <a:ext uri="{FF2B5EF4-FFF2-40B4-BE49-F238E27FC236}">
                    <a16:creationId xmlns:a16="http://schemas.microsoft.com/office/drawing/2014/main" id="{F821CD2D-5C94-61A3-64B4-955A84C9FE68}"/>
                  </a:ext>
                </a:extLst>
              </p:cNvPr>
              <p:cNvPicPr>
                <a:picLocks noChangeAspect="1"/>
              </p:cNvPicPr>
              <p:nvPr/>
            </p:nvPicPr>
            <p:blipFill>
              <a:blip r:embed="rId5"/>
              <a:stretch>
                <a:fillRect/>
              </a:stretch>
            </p:blipFill>
            <p:spPr>
              <a:xfrm>
                <a:off x="4447802" y="5283404"/>
                <a:ext cx="2004954" cy="903600"/>
              </a:xfrm>
              <a:prstGeom prst="rect">
                <a:avLst/>
              </a:prstGeom>
            </p:spPr>
          </p:pic>
          <p:sp>
            <p:nvSpPr>
              <p:cNvPr id="14" name="TextBox 13">
                <a:extLst>
                  <a:ext uri="{FF2B5EF4-FFF2-40B4-BE49-F238E27FC236}">
                    <a16:creationId xmlns:a16="http://schemas.microsoft.com/office/drawing/2014/main" id="{78645F33-2153-120B-68C2-E3D97B8DEAC6}"/>
                  </a:ext>
                </a:extLst>
              </p:cNvPr>
              <p:cNvSpPr txBox="1"/>
              <p:nvPr/>
            </p:nvSpPr>
            <p:spPr>
              <a:xfrm>
                <a:off x="4726731" y="4907404"/>
                <a:ext cx="1703990" cy="261610"/>
              </a:xfrm>
              <a:prstGeom prst="rect">
                <a:avLst/>
              </a:prstGeom>
              <a:noFill/>
            </p:spPr>
            <p:txBody>
              <a:bodyPr wrap="square">
                <a:spAutoFit/>
              </a:bodyPr>
              <a:lstStyle/>
              <a:p>
                <a:r>
                  <a:rPr lang="en-NZ" sz="1100" b="0" i="0" dirty="0">
                    <a:solidFill>
                      <a:srgbClr val="000000"/>
                    </a:solidFill>
                    <a:effectLst/>
                    <a:highlight>
                      <a:srgbClr val="FFFFFF"/>
                    </a:highlight>
                    <a:latin typeface="Lato" panose="020F0502020204030203" pitchFamily="34" charset="0"/>
                  </a:rPr>
                  <a:t>EPSG:4326 - WGS 84</a:t>
                </a:r>
                <a:endParaRPr lang="en-NZ" sz="1100" dirty="0"/>
              </a:p>
            </p:txBody>
          </p:sp>
          <p:sp>
            <p:nvSpPr>
              <p:cNvPr id="27" name="TextBox 26">
                <a:extLst>
                  <a:ext uri="{FF2B5EF4-FFF2-40B4-BE49-F238E27FC236}">
                    <a16:creationId xmlns:a16="http://schemas.microsoft.com/office/drawing/2014/main" id="{45021953-823B-FE71-955C-2840F77D8C8B}"/>
                  </a:ext>
                </a:extLst>
              </p:cNvPr>
              <p:cNvSpPr txBox="1"/>
              <p:nvPr/>
            </p:nvSpPr>
            <p:spPr>
              <a:xfrm>
                <a:off x="6595789" y="4729128"/>
                <a:ext cx="3112091" cy="338554"/>
              </a:xfrm>
              <a:prstGeom prst="rect">
                <a:avLst/>
              </a:prstGeom>
              <a:noFill/>
            </p:spPr>
            <p:txBody>
              <a:bodyPr wrap="square">
                <a:spAutoFit/>
              </a:bodyPr>
              <a:lstStyle/>
              <a:p>
                <a:r>
                  <a:rPr lang="en-NZ" sz="800" dirty="0" err="1">
                    <a:latin typeface="Courier New" panose="02070309020205020404" pitchFamily="49" charset="0"/>
                    <a:cs typeface="Courier New" panose="02070309020205020404" pitchFamily="49" charset="0"/>
                  </a:rPr>
                  <a:t>execGRASS</a:t>
                </a:r>
                <a:r>
                  <a:rPr lang="en-NZ" sz="800" dirty="0">
                    <a:latin typeface="Courier New" panose="02070309020205020404" pitchFamily="49" charset="0"/>
                    <a:cs typeface="Courier New" panose="02070309020205020404" pitchFamily="49" charset="0"/>
                  </a:rPr>
                  <a:t>("</a:t>
                </a:r>
                <a:r>
                  <a:rPr lang="en-NZ" sz="800" dirty="0" err="1">
                    <a:latin typeface="Courier New" panose="02070309020205020404" pitchFamily="49" charset="0"/>
                    <a:cs typeface="Courier New" panose="02070309020205020404" pitchFamily="49" charset="0"/>
                  </a:rPr>
                  <a:t>g.region</a:t>
                </a:r>
                <a:r>
                  <a:rPr lang="en-NZ" sz="800" dirty="0">
                    <a:latin typeface="Courier New" panose="02070309020205020404" pitchFamily="49" charset="0"/>
                    <a:cs typeface="Courier New" panose="02070309020205020404" pitchFamily="49" charset="0"/>
                  </a:rPr>
                  <a:t>", parameters = list(raster = “</a:t>
                </a:r>
                <a:r>
                  <a:rPr lang="en-NZ" sz="800" dirty="0" err="1">
                    <a:latin typeface="Courier New" panose="02070309020205020404" pitchFamily="49" charset="0"/>
                    <a:cs typeface="Courier New" panose="02070309020205020404" pitchFamily="49" charset="0"/>
                  </a:rPr>
                  <a:t>rast</a:t>
                </a:r>
                <a:r>
                  <a:rPr lang="en-NZ" sz="800" dirty="0">
                    <a:latin typeface="Courier New" panose="02070309020205020404" pitchFamily="49" charset="0"/>
                    <a:cs typeface="Courier New" panose="02070309020205020404" pitchFamily="49" charset="0"/>
                  </a:rPr>
                  <a:t>"),  res=</a:t>
                </a:r>
                <a:r>
                  <a:rPr lang="en-NZ" sz="800" dirty="0" err="1">
                    <a:latin typeface="Courier New" panose="02070309020205020404" pitchFamily="49" charset="0"/>
                    <a:cs typeface="Courier New" panose="02070309020205020404" pitchFamily="49" charset="0"/>
                  </a:rPr>
                  <a:t>wres</a:t>
                </a:r>
                <a:r>
                  <a:rPr lang="en-NZ" sz="800" dirty="0">
                    <a:latin typeface="Courier New" panose="02070309020205020404" pitchFamily="49" charset="0"/>
                    <a:cs typeface="Courier New" panose="02070309020205020404" pitchFamily="49" charset="0"/>
                  </a:rPr>
                  <a:t>)</a:t>
                </a:r>
              </a:p>
            </p:txBody>
          </p:sp>
          <p:sp>
            <p:nvSpPr>
              <p:cNvPr id="29" name="TextBox 28">
                <a:extLst>
                  <a:ext uri="{FF2B5EF4-FFF2-40B4-BE49-F238E27FC236}">
                    <a16:creationId xmlns:a16="http://schemas.microsoft.com/office/drawing/2014/main" id="{A7051B35-4B1D-3C99-6CB8-2EB46266E7DC}"/>
                  </a:ext>
                </a:extLst>
              </p:cNvPr>
              <p:cNvSpPr txBox="1"/>
              <p:nvPr/>
            </p:nvSpPr>
            <p:spPr>
              <a:xfrm>
                <a:off x="7611714" y="4489791"/>
                <a:ext cx="1236149" cy="222970"/>
              </a:xfrm>
              <a:prstGeom prst="rect">
                <a:avLst/>
              </a:prstGeom>
              <a:noFill/>
            </p:spPr>
            <p:txBody>
              <a:bodyPr wrap="square">
                <a:spAutoFit/>
              </a:bodyPr>
              <a:lstStyle/>
              <a:p>
                <a:r>
                  <a:rPr lang="en-NZ" sz="800" dirty="0" err="1">
                    <a:latin typeface="Courier New" panose="02070309020205020404" pitchFamily="49" charset="0"/>
                    <a:cs typeface="Courier New" panose="02070309020205020404" pitchFamily="49" charset="0"/>
                  </a:rPr>
                  <a:t>wres</a:t>
                </a:r>
                <a:r>
                  <a:rPr lang="en-NZ" sz="800" dirty="0">
                    <a:latin typeface="Courier New" panose="02070309020205020404" pitchFamily="49" charset="0"/>
                    <a:cs typeface="Courier New" panose="02070309020205020404" pitchFamily="49" charset="0"/>
                  </a:rPr>
                  <a:t> &lt;- '100' </a:t>
                </a:r>
              </a:p>
            </p:txBody>
          </p:sp>
          <p:sp>
            <p:nvSpPr>
              <p:cNvPr id="32" name="TextBox 31">
                <a:extLst>
                  <a:ext uri="{FF2B5EF4-FFF2-40B4-BE49-F238E27FC236}">
                    <a16:creationId xmlns:a16="http://schemas.microsoft.com/office/drawing/2014/main" id="{3503F80F-E8E9-689A-C981-DDF2E5FE8B4C}"/>
                  </a:ext>
                </a:extLst>
              </p:cNvPr>
              <p:cNvSpPr txBox="1"/>
              <p:nvPr/>
            </p:nvSpPr>
            <p:spPr>
              <a:xfrm>
                <a:off x="4793048" y="4621730"/>
                <a:ext cx="1703990" cy="261610"/>
              </a:xfrm>
              <a:prstGeom prst="rect">
                <a:avLst/>
              </a:prstGeom>
              <a:noFill/>
            </p:spPr>
            <p:txBody>
              <a:bodyPr wrap="square">
                <a:spAutoFit/>
              </a:bodyPr>
              <a:lstStyle/>
              <a:p>
                <a:r>
                  <a:rPr lang="en-NZ" sz="1100" b="0" i="0" dirty="0">
                    <a:solidFill>
                      <a:srgbClr val="000000"/>
                    </a:solidFill>
                    <a:effectLst/>
                    <a:highlight>
                      <a:srgbClr val="FFFFFF"/>
                    </a:highlight>
                    <a:latin typeface="Lato" panose="020F0502020204030203" pitchFamily="34" charset="0"/>
                  </a:rPr>
                  <a:t>human population</a:t>
                </a:r>
                <a:endParaRPr lang="en-NZ" sz="1100" dirty="0"/>
              </a:p>
            </p:txBody>
          </p:sp>
        </p:grpSp>
        <p:sp>
          <p:nvSpPr>
            <p:cNvPr id="23" name="TextBox 22">
              <a:extLst>
                <a:ext uri="{FF2B5EF4-FFF2-40B4-BE49-F238E27FC236}">
                  <a16:creationId xmlns:a16="http://schemas.microsoft.com/office/drawing/2014/main" id="{0FCB3DBC-915E-9B48-5690-0F97EA698C29}"/>
                </a:ext>
              </a:extLst>
            </p:cNvPr>
            <p:cNvSpPr txBox="1"/>
            <p:nvPr/>
          </p:nvSpPr>
          <p:spPr>
            <a:xfrm>
              <a:off x="7023940" y="6064689"/>
              <a:ext cx="2926678" cy="369332"/>
            </a:xfrm>
            <a:prstGeom prst="rect">
              <a:avLst/>
            </a:prstGeom>
            <a:noFill/>
          </p:spPr>
          <p:txBody>
            <a:bodyPr wrap="square">
              <a:spAutoFit/>
            </a:bodyPr>
            <a:lstStyle/>
            <a:p>
              <a:r>
                <a:rPr lang="en-NZ" sz="900" dirty="0" err="1">
                  <a:latin typeface="Courier New" panose="02070309020205020404" pitchFamily="49" charset="0"/>
                  <a:cs typeface="Courier New" panose="02070309020205020404" pitchFamily="49" charset="0"/>
                </a:rPr>
                <a:t>execGRASS</a:t>
              </a:r>
              <a:r>
                <a:rPr lang="en-NZ" sz="900" dirty="0">
                  <a:latin typeface="Courier New" panose="02070309020205020404" pitchFamily="49" charset="0"/>
                  <a:cs typeface="Courier New" panose="02070309020205020404" pitchFamily="49" charset="0"/>
                </a:rPr>
                <a:t>("</a:t>
              </a:r>
              <a:r>
                <a:rPr lang="en-NZ" sz="900" dirty="0" err="1">
                  <a:latin typeface="Courier New" panose="02070309020205020404" pitchFamily="49" charset="0"/>
                  <a:cs typeface="Courier New" panose="02070309020205020404" pitchFamily="49" charset="0"/>
                </a:rPr>
                <a:t>g.region</a:t>
              </a:r>
              <a:r>
                <a:rPr lang="en-NZ" sz="900" dirty="0">
                  <a:latin typeface="Courier New" panose="02070309020205020404" pitchFamily="49" charset="0"/>
                  <a:cs typeface="Courier New" panose="02070309020205020404" pitchFamily="49" charset="0"/>
                </a:rPr>
                <a:t>", parameters = list(raster = "pop")</a:t>
              </a:r>
            </a:p>
          </p:txBody>
        </p:sp>
      </p:grpSp>
      <p:sp>
        <p:nvSpPr>
          <p:cNvPr id="47" name="Rectangle 46">
            <a:extLst>
              <a:ext uri="{FF2B5EF4-FFF2-40B4-BE49-F238E27FC236}">
                <a16:creationId xmlns:a16="http://schemas.microsoft.com/office/drawing/2014/main" id="{510DBF8B-DDA6-14DD-8CEA-8C64991DD0E7}"/>
              </a:ext>
            </a:extLst>
          </p:cNvPr>
          <p:cNvSpPr/>
          <p:nvPr/>
        </p:nvSpPr>
        <p:spPr>
          <a:xfrm>
            <a:off x="174731" y="1147705"/>
            <a:ext cx="3266974" cy="3988587"/>
          </a:xfrm>
          <a:prstGeom prst="rect">
            <a:avLst/>
          </a:prstGeom>
          <a:noFill/>
          <a:ln w="3810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50" name="Rectangle 49">
            <a:extLst>
              <a:ext uri="{FF2B5EF4-FFF2-40B4-BE49-F238E27FC236}">
                <a16:creationId xmlns:a16="http://schemas.microsoft.com/office/drawing/2014/main" id="{4C096E4E-3CA3-0F0B-F680-6A16C8C7926A}"/>
              </a:ext>
            </a:extLst>
          </p:cNvPr>
          <p:cNvSpPr/>
          <p:nvPr/>
        </p:nvSpPr>
        <p:spPr>
          <a:xfrm>
            <a:off x="10249119" y="1487132"/>
            <a:ext cx="1236148" cy="454430"/>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dirty="0"/>
              <a:t>eRIDE</a:t>
            </a:r>
          </a:p>
        </p:txBody>
      </p:sp>
      <p:sp>
        <p:nvSpPr>
          <p:cNvPr id="51" name="Rectangle 50">
            <a:extLst>
              <a:ext uri="{FF2B5EF4-FFF2-40B4-BE49-F238E27FC236}">
                <a16:creationId xmlns:a16="http://schemas.microsoft.com/office/drawing/2014/main" id="{AB80E548-C463-CC14-2628-B5E347287A37}"/>
              </a:ext>
            </a:extLst>
          </p:cNvPr>
          <p:cNvSpPr/>
          <p:nvPr/>
        </p:nvSpPr>
        <p:spPr>
          <a:xfrm>
            <a:off x="10249119" y="3369037"/>
            <a:ext cx="1236148" cy="454430"/>
          </a:xfrm>
          <a:prstGeom prst="rect">
            <a:avLst/>
          </a:prstGeom>
          <a:solidFill>
            <a:srgbClr val="F39F9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dirty="0"/>
              <a:t>PAR</a:t>
            </a:r>
          </a:p>
        </p:txBody>
      </p:sp>
      <p:sp>
        <p:nvSpPr>
          <p:cNvPr id="52" name="Rectangle 51">
            <a:extLst>
              <a:ext uri="{FF2B5EF4-FFF2-40B4-BE49-F238E27FC236}">
                <a16:creationId xmlns:a16="http://schemas.microsoft.com/office/drawing/2014/main" id="{0A868294-B5BD-BE25-B32A-A08D3489F24B}"/>
              </a:ext>
            </a:extLst>
          </p:cNvPr>
          <p:cNvSpPr/>
          <p:nvPr/>
        </p:nvSpPr>
        <p:spPr>
          <a:xfrm>
            <a:off x="9563338" y="1162532"/>
            <a:ext cx="2493113" cy="3988587"/>
          </a:xfrm>
          <a:prstGeom prst="rect">
            <a:avLst/>
          </a:prstGeom>
          <a:noFill/>
          <a:ln w="3810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57" name="TextBox 56">
            <a:extLst>
              <a:ext uri="{FF2B5EF4-FFF2-40B4-BE49-F238E27FC236}">
                <a16:creationId xmlns:a16="http://schemas.microsoft.com/office/drawing/2014/main" id="{D3C238D6-D3CD-1ECC-E339-FDFAE21EC38A}"/>
              </a:ext>
            </a:extLst>
          </p:cNvPr>
          <p:cNvSpPr txBox="1"/>
          <p:nvPr/>
        </p:nvSpPr>
        <p:spPr>
          <a:xfrm>
            <a:off x="9738370" y="1196551"/>
            <a:ext cx="2411430" cy="276999"/>
          </a:xfrm>
          <a:prstGeom prst="rect">
            <a:avLst/>
          </a:prstGeom>
          <a:noFill/>
        </p:spPr>
        <p:txBody>
          <a:bodyPr wrap="square">
            <a:spAutoFit/>
          </a:bodyPr>
          <a:lstStyle/>
          <a:p>
            <a:r>
              <a:rPr lang="en-NZ" sz="1200" dirty="0" err="1">
                <a:latin typeface="Courier New" panose="02070309020205020404" pitchFamily="49" charset="0"/>
                <a:cs typeface="Courier New" panose="02070309020205020404" pitchFamily="49" charset="0"/>
              </a:rPr>
              <a:t>eride_run</a:t>
            </a:r>
            <a:r>
              <a:rPr lang="en-NZ" sz="1200" dirty="0">
                <a:latin typeface="Courier New" panose="02070309020205020404" pitchFamily="49" charset="0"/>
                <a:cs typeface="Courier New" panose="02070309020205020404" pitchFamily="49" charset="0"/>
              </a:rPr>
              <a:t>("</a:t>
            </a:r>
            <a:r>
              <a:rPr lang="en-NZ" sz="1200" dirty="0" err="1">
                <a:latin typeface="Courier New" panose="02070309020205020404" pitchFamily="49" charset="0"/>
                <a:cs typeface="Courier New" panose="02070309020205020404" pitchFamily="49" charset="0"/>
              </a:rPr>
              <a:t>rast</a:t>
            </a:r>
            <a:r>
              <a:rPr lang="en-NZ" sz="1200" dirty="0">
                <a:latin typeface="Courier New" panose="02070309020205020404" pitchFamily="49" charset="0"/>
                <a:cs typeface="Courier New" panose="02070309020205020404" pitchFamily="49" charset="0"/>
              </a:rPr>
              <a:t>", "pop")</a:t>
            </a:r>
          </a:p>
        </p:txBody>
      </p:sp>
      <p:sp>
        <p:nvSpPr>
          <p:cNvPr id="60" name="TextBox 59">
            <a:extLst>
              <a:ext uri="{FF2B5EF4-FFF2-40B4-BE49-F238E27FC236}">
                <a16:creationId xmlns:a16="http://schemas.microsoft.com/office/drawing/2014/main" id="{E53515AC-A3A2-E1D4-2796-3191FC0968AD}"/>
              </a:ext>
            </a:extLst>
          </p:cNvPr>
          <p:cNvSpPr txBox="1"/>
          <p:nvPr/>
        </p:nvSpPr>
        <p:spPr>
          <a:xfrm>
            <a:off x="9838040" y="822357"/>
            <a:ext cx="2149395" cy="323165"/>
          </a:xfrm>
          <a:prstGeom prst="rect">
            <a:avLst/>
          </a:prstGeom>
          <a:noFill/>
        </p:spPr>
        <p:txBody>
          <a:bodyPr wrap="square">
            <a:spAutoFit/>
          </a:bodyPr>
          <a:lstStyle/>
          <a:p>
            <a:r>
              <a:rPr lang="en-NZ" sz="1500" b="0" i="0" dirty="0" err="1">
                <a:solidFill>
                  <a:srgbClr val="000000"/>
                </a:solidFill>
                <a:effectLst/>
                <a:highlight>
                  <a:srgbClr val="FFFFFF"/>
                </a:highlight>
                <a:latin typeface="Lato" panose="020F0502020204030203" pitchFamily="34" charset="0"/>
              </a:rPr>
              <a:t>eRIDE</a:t>
            </a:r>
            <a:r>
              <a:rPr lang="en-NZ" sz="1500" b="0" i="0" dirty="0">
                <a:solidFill>
                  <a:srgbClr val="000000"/>
                </a:solidFill>
                <a:effectLst/>
                <a:highlight>
                  <a:srgbClr val="FFFFFF"/>
                </a:highlight>
                <a:latin typeface="Lato" panose="020F0502020204030203" pitchFamily="34" charset="0"/>
              </a:rPr>
              <a:t> source function</a:t>
            </a:r>
            <a:endParaRPr lang="en-NZ" sz="1500" dirty="0"/>
          </a:p>
        </p:txBody>
      </p:sp>
      <p:sp>
        <p:nvSpPr>
          <p:cNvPr id="61" name="TextBox 60">
            <a:extLst>
              <a:ext uri="{FF2B5EF4-FFF2-40B4-BE49-F238E27FC236}">
                <a16:creationId xmlns:a16="http://schemas.microsoft.com/office/drawing/2014/main" id="{EEFB2E83-8CF5-156B-5F20-BDBB84BCCCAD}"/>
              </a:ext>
            </a:extLst>
          </p:cNvPr>
          <p:cNvSpPr txBox="1"/>
          <p:nvPr/>
        </p:nvSpPr>
        <p:spPr>
          <a:xfrm>
            <a:off x="5959697" y="781713"/>
            <a:ext cx="1703990" cy="323165"/>
          </a:xfrm>
          <a:prstGeom prst="rect">
            <a:avLst/>
          </a:prstGeom>
          <a:noFill/>
        </p:spPr>
        <p:txBody>
          <a:bodyPr wrap="square">
            <a:spAutoFit/>
          </a:bodyPr>
          <a:lstStyle/>
          <a:p>
            <a:r>
              <a:rPr lang="en-US" sz="1500" dirty="0">
                <a:solidFill>
                  <a:srgbClr val="000000"/>
                </a:solidFill>
                <a:highlight>
                  <a:srgbClr val="FFFFFF"/>
                </a:highlight>
                <a:latin typeface="Lato" panose="020F0502020204030203" pitchFamily="34" charset="0"/>
              </a:rPr>
              <a:t>Region set up</a:t>
            </a:r>
            <a:endParaRPr lang="en-NZ" sz="1500" dirty="0"/>
          </a:p>
        </p:txBody>
      </p:sp>
      <p:sp>
        <p:nvSpPr>
          <p:cNvPr id="62" name="TextBox 61">
            <a:extLst>
              <a:ext uri="{FF2B5EF4-FFF2-40B4-BE49-F238E27FC236}">
                <a16:creationId xmlns:a16="http://schemas.microsoft.com/office/drawing/2014/main" id="{C04767D8-702E-9633-6310-DE3B9D604CF1}"/>
              </a:ext>
            </a:extLst>
          </p:cNvPr>
          <p:cNvSpPr txBox="1"/>
          <p:nvPr/>
        </p:nvSpPr>
        <p:spPr>
          <a:xfrm>
            <a:off x="833275" y="815014"/>
            <a:ext cx="1988764" cy="323165"/>
          </a:xfrm>
          <a:prstGeom prst="rect">
            <a:avLst/>
          </a:prstGeom>
          <a:noFill/>
        </p:spPr>
        <p:txBody>
          <a:bodyPr wrap="square">
            <a:spAutoFit/>
          </a:bodyPr>
          <a:lstStyle/>
          <a:p>
            <a:r>
              <a:rPr lang="en-US" sz="1500" dirty="0">
                <a:solidFill>
                  <a:srgbClr val="000000"/>
                </a:solidFill>
                <a:highlight>
                  <a:srgbClr val="FFFFFF"/>
                </a:highlight>
                <a:latin typeface="Lato" panose="020F0502020204030203" pitchFamily="34" charset="0"/>
              </a:rPr>
              <a:t>Environment set up</a:t>
            </a:r>
            <a:endParaRPr lang="en-NZ" sz="1500" dirty="0"/>
          </a:p>
        </p:txBody>
      </p:sp>
      <p:pic>
        <p:nvPicPr>
          <p:cNvPr id="2" name="Picture 1">
            <a:extLst>
              <a:ext uri="{FF2B5EF4-FFF2-40B4-BE49-F238E27FC236}">
                <a16:creationId xmlns:a16="http://schemas.microsoft.com/office/drawing/2014/main" id="{AF767236-823B-4D9B-AF55-ED65EA1C6583}"/>
              </a:ext>
            </a:extLst>
          </p:cNvPr>
          <p:cNvPicPr>
            <a:picLocks noChangeAspect="1"/>
          </p:cNvPicPr>
          <p:nvPr/>
        </p:nvPicPr>
        <p:blipFill>
          <a:blip r:embed="rId6"/>
          <a:stretch>
            <a:fillRect/>
          </a:stretch>
        </p:blipFill>
        <p:spPr>
          <a:xfrm>
            <a:off x="9871949" y="3927321"/>
            <a:ext cx="1955725" cy="901680"/>
          </a:xfrm>
          <a:prstGeom prst="rect">
            <a:avLst/>
          </a:prstGeom>
        </p:spPr>
      </p:pic>
      <p:pic>
        <p:nvPicPr>
          <p:cNvPr id="13" name="Picture 12">
            <a:extLst>
              <a:ext uri="{FF2B5EF4-FFF2-40B4-BE49-F238E27FC236}">
                <a16:creationId xmlns:a16="http://schemas.microsoft.com/office/drawing/2014/main" id="{AB91C909-34D6-4807-6559-9746EE424132}"/>
              </a:ext>
            </a:extLst>
          </p:cNvPr>
          <p:cNvPicPr>
            <a:picLocks noChangeAspect="1"/>
          </p:cNvPicPr>
          <p:nvPr/>
        </p:nvPicPr>
        <p:blipFill>
          <a:blip r:embed="rId7"/>
          <a:stretch>
            <a:fillRect/>
          </a:stretch>
        </p:blipFill>
        <p:spPr>
          <a:xfrm>
            <a:off x="9659007" y="2202287"/>
            <a:ext cx="2075744" cy="906025"/>
          </a:xfrm>
          <a:prstGeom prst="rect">
            <a:avLst/>
          </a:prstGeom>
        </p:spPr>
      </p:pic>
    </p:spTree>
    <p:extLst>
      <p:ext uri="{BB962C8B-B14F-4D97-AF65-F5344CB8AC3E}">
        <p14:creationId xmlns:p14="http://schemas.microsoft.com/office/powerpoint/2010/main" val="3108474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12EE9D-7691-5898-51D9-6B9CE992FE17}"/>
              </a:ext>
            </a:extLst>
          </p:cNvPr>
          <p:cNvSpPr/>
          <p:nvPr/>
        </p:nvSpPr>
        <p:spPr>
          <a:xfrm>
            <a:off x="3238896" y="1917496"/>
            <a:ext cx="1236148" cy="454430"/>
          </a:xfrm>
          <a:prstGeom prst="rect">
            <a:avLst/>
          </a:prstGeom>
          <a:solidFill>
            <a:srgbClr val="CF95E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dirty="0"/>
              <a:t>Pandemic risk</a:t>
            </a:r>
          </a:p>
        </p:txBody>
      </p:sp>
      <p:sp>
        <p:nvSpPr>
          <p:cNvPr id="5" name="Rectangle 4">
            <a:extLst>
              <a:ext uri="{FF2B5EF4-FFF2-40B4-BE49-F238E27FC236}">
                <a16:creationId xmlns:a16="http://schemas.microsoft.com/office/drawing/2014/main" id="{A3AC8DB0-58B6-177F-D8EE-51A73198EB68}"/>
              </a:ext>
            </a:extLst>
          </p:cNvPr>
          <p:cNvSpPr/>
          <p:nvPr/>
        </p:nvSpPr>
        <p:spPr>
          <a:xfrm>
            <a:off x="2684740" y="1589391"/>
            <a:ext cx="2344460" cy="2320137"/>
          </a:xfrm>
          <a:prstGeom prst="rect">
            <a:avLst/>
          </a:prstGeom>
          <a:noFill/>
          <a:ln w="3810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6" name="TextBox 5">
            <a:extLst>
              <a:ext uri="{FF2B5EF4-FFF2-40B4-BE49-F238E27FC236}">
                <a16:creationId xmlns:a16="http://schemas.microsoft.com/office/drawing/2014/main" id="{2581CC8F-2D3A-F064-36C6-42276DFFCD37}"/>
              </a:ext>
            </a:extLst>
          </p:cNvPr>
          <p:cNvSpPr txBox="1"/>
          <p:nvPr/>
        </p:nvSpPr>
        <p:spPr>
          <a:xfrm>
            <a:off x="3042218" y="1624302"/>
            <a:ext cx="7040880" cy="276999"/>
          </a:xfrm>
          <a:prstGeom prst="rect">
            <a:avLst/>
          </a:prstGeom>
          <a:noFill/>
        </p:spPr>
        <p:txBody>
          <a:bodyPr wrap="square">
            <a:spAutoFit/>
          </a:bodyPr>
          <a:lstStyle/>
          <a:p>
            <a:r>
              <a:rPr lang="en-NZ" sz="1200" dirty="0" err="1">
                <a:latin typeface="Courier New" panose="02070309020205020404" pitchFamily="49" charset="0"/>
                <a:cs typeface="Courier New" panose="02070309020205020404" pitchFamily="49" charset="0"/>
              </a:rPr>
              <a:t>gravity_run</a:t>
            </a:r>
            <a:r>
              <a:rPr lang="en-NZ" sz="1200" dirty="0">
                <a:latin typeface="Courier New" panose="02070309020205020404" pitchFamily="49" charset="0"/>
                <a:cs typeface="Courier New" panose="02070309020205020404" pitchFamily="49" charset="0"/>
              </a:rPr>
              <a:t>(“PAR")</a:t>
            </a:r>
          </a:p>
        </p:txBody>
      </p:sp>
      <p:sp>
        <p:nvSpPr>
          <p:cNvPr id="7" name="Rectangle 6">
            <a:extLst>
              <a:ext uri="{FF2B5EF4-FFF2-40B4-BE49-F238E27FC236}">
                <a16:creationId xmlns:a16="http://schemas.microsoft.com/office/drawing/2014/main" id="{91C91A54-B30C-D7D7-305B-1B00228A3062}"/>
              </a:ext>
            </a:extLst>
          </p:cNvPr>
          <p:cNvSpPr/>
          <p:nvPr/>
        </p:nvSpPr>
        <p:spPr>
          <a:xfrm>
            <a:off x="668756" y="1942462"/>
            <a:ext cx="1236148" cy="454430"/>
          </a:xfrm>
          <a:prstGeom prst="rect">
            <a:avLst/>
          </a:prstGeom>
          <a:solidFill>
            <a:srgbClr val="F39F9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dirty="0"/>
              <a:t>PAR</a:t>
            </a:r>
          </a:p>
        </p:txBody>
      </p:sp>
      <p:sp>
        <p:nvSpPr>
          <p:cNvPr id="8" name="Rectangle 7">
            <a:extLst>
              <a:ext uri="{FF2B5EF4-FFF2-40B4-BE49-F238E27FC236}">
                <a16:creationId xmlns:a16="http://schemas.microsoft.com/office/drawing/2014/main" id="{1D0B13BB-4ECC-AC06-CBB0-3771230EDE36}"/>
              </a:ext>
            </a:extLst>
          </p:cNvPr>
          <p:cNvSpPr/>
          <p:nvPr/>
        </p:nvSpPr>
        <p:spPr>
          <a:xfrm>
            <a:off x="114600" y="1589391"/>
            <a:ext cx="2344460" cy="2320137"/>
          </a:xfrm>
          <a:prstGeom prst="rect">
            <a:avLst/>
          </a:prstGeom>
          <a:noFill/>
          <a:ln w="3810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9" name="TextBox 8">
            <a:extLst>
              <a:ext uri="{FF2B5EF4-FFF2-40B4-BE49-F238E27FC236}">
                <a16:creationId xmlns:a16="http://schemas.microsoft.com/office/drawing/2014/main" id="{C593CB59-52B7-3B67-2AD6-9B9CDEA57E71}"/>
              </a:ext>
            </a:extLst>
          </p:cNvPr>
          <p:cNvSpPr txBox="1"/>
          <p:nvPr/>
        </p:nvSpPr>
        <p:spPr>
          <a:xfrm>
            <a:off x="6012188" y="2426294"/>
            <a:ext cx="1988764" cy="323165"/>
          </a:xfrm>
          <a:prstGeom prst="rect">
            <a:avLst/>
          </a:prstGeom>
          <a:noFill/>
        </p:spPr>
        <p:txBody>
          <a:bodyPr wrap="square">
            <a:spAutoFit/>
          </a:bodyPr>
          <a:lstStyle/>
          <a:p>
            <a:r>
              <a:rPr lang="en-US" sz="1500" dirty="0">
                <a:solidFill>
                  <a:srgbClr val="000000"/>
                </a:solidFill>
                <a:highlight>
                  <a:srgbClr val="FFFFFF"/>
                </a:highlight>
                <a:latin typeface="Lato" panose="020F0502020204030203" pitchFamily="34" charset="0"/>
              </a:rPr>
              <a:t>Zones</a:t>
            </a:r>
            <a:endParaRPr lang="en-NZ" sz="1500" dirty="0"/>
          </a:p>
        </p:txBody>
      </p:sp>
      <p:sp>
        <p:nvSpPr>
          <p:cNvPr id="11" name="Rectangle 10">
            <a:extLst>
              <a:ext uri="{FF2B5EF4-FFF2-40B4-BE49-F238E27FC236}">
                <a16:creationId xmlns:a16="http://schemas.microsoft.com/office/drawing/2014/main" id="{35ED92CE-7F1C-E3C3-A59B-061B04478395}"/>
              </a:ext>
            </a:extLst>
          </p:cNvPr>
          <p:cNvSpPr/>
          <p:nvPr/>
        </p:nvSpPr>
        <p:spPr>
          <a:xfrm>
            <a:off x="5254882" y="1583763"/>
            <a:ext cx="2344460" cy="2320137"/>
          </a:xfrm>
          <a:prstGeom prst="rect">
            <a:avLst/>
          </a:prstGeom>
          <a:noFill/>
          <a:ln w="38100"/>
        </p:spPr>
        <p:style>
          <a:lnRef idx="1">
            <a:schemeClr val="accent3"/>
          </a:lnRef>
          <a:fillRef idx="2">
            <a:schemeClr val="accent3"/>
          </a:fillRef>
          <a:effectRef idx="1">
            <a:schemeClr val="accent3"/>
          </a:effectRef>
          <a:fontRef idx="minor">
            <a:schemeClr val="dk1"/>
          </a:fontRef>
        </p:style>
        <p:txBody>
          <a:bodyPr rtlCol="0" anchor="ctr"/>
          <a:lstStyle/>
          <a:p>
            <a:pPr algn="ctr"/>
            <a:endParaRPr lang="en-NZ"/>
          </a:p>
        </p:txBody>
      </p:sp>
      <p:sp>
        <p:nvSpPr>
          <p:cNvPr id="13" name="TextBox 12">
            <a:extLst>
              <a:ext uri="{FF2B5EF4-FFF2-40B4-BE49-F238E27FC236}">
                <a16:creationId xmlns:a16="http://schemas.microsoft.com/office/drawing/2014/main" id="{9D42335C-1CFD-BFAE-F415-65B717FC0285}"/>
              </a:ext>
            </a:extLst>
          </p:cNvPr>
          <p:cNvSpPr txBox="1"/>
          <p:nvPr/>
        </p:nvSpPr>
        <p:spPr>
          <a:xfrm>
            <a:off x="3273682" y="4891316"/>
            <a:ext cx="6096000" cy="1200329"/>
          </a:xfrm>
          <a:prstGeom prst="rect">
            <a:avLst/>
          </a:prstGeom>
          <a:noFill/>
        </p:spPr>
        <p:txBody>
          <a:bodyPr wrap="square">
            <a:spAutoFit/>
          </a:bodyPr>
          <a:lstStyle/>
          <a:p>
            <a:r>
              <a:rPr lang="en-NZ" dirty="0"/>
              <a:t>Received pandemic risk is calculated for each country, and stacked bars indicate the relative contributions to risk from each country. Inset, increased magnification of the risk associated at the tail end of the graph.</a:t>
            </a:r>
          </a:p>
        </p:txBody>
      </p:sp>
      <p:sp>
        <p:nvSpPr>
          <p:cNvPr id="15" name="TextBox 14">
            <a:extLst>
              <a:ext uri="{FF2B5EF4-FFF2-40B4-BE49-F238E27FC236}">
                <a16:creationId xmlns:a16="http://schemas.microsoft.com/office/drawing/2014/main" id="{BE57A170-5DC0-3C4D-D3AB-A6BB89A26F62}"/>
              </a:ext>
            </a:extLst>
          </p:cNvPr>
          <p:cNvSpPr txBox="1"/>
          <p:nvPr/>
        </p:nvSpPr>
        <p:spPr>
          <a:xfrm>
            <a:off x="7487920" y="2155356"/>
            <a:ext cx="3378152" cy="1200329"/>
          </a:xfrm>
          <a:prstGeom prst="rect">
            <a:avLst/>
          </a:prstGeom>
          <a:noFill/>
        </p:spPr>
        <p:txBody>
          <a:bodyPr wrap="square">
            <a:spAutoFit/>
          </a:bodyPr>
          <a:lstStyle/>
          <a:p>
            <a:pPr algn="ctr"/>
            <a:r>
              <a:rPr lang="en-NZ" dirty="0"/>
              <a:t>Relative received pandemic risk </a:t>
            </a:r>
          </a:p>
          <a:p>
            <a:pPr algn="ctr"/>
            <a:r>
              <a:rPr lang="en-NZ" dirty="0"/>
              <a:t>for each zone</a:t>
            </a:r>
          </a:p>
          <a:p>
            <a:pPr algn="ctr"/>
            <a:endParaRPr lang="en-NZ" dirty="0"/>
          </a:p>
          <a:p>
            <a:pPr algn="ctr"/>
            <a:r>
              <a:rPr lang="en-NZ" dirty="0"/>
              <a:t>% Contribution from zones</a:t>
            </a:r>
          </a:p>
        </p:txBody>
      </p:sp>
      <p:pic>
        <p:nvPicPr>
          <p:cNvPr id="3" name="Picture 2">
            <a:extLst>
              <a:ext uri="{FF2B5EF4-FFF2-40B4-BE49-F238E27FC236}">
                <a16:creationId xmlns:a16="http://schemas.microsoft.com/office/drawing/2014/main" id="{D086AE96-025D-C1D1-2994-D8A43131E00F}"/>
              </a:ext>
            </a:extLst>
          </p:cNvPr>
          <p:cNvPicPr>
            <a:picLocks noChangeAspect="1"/>
          </p:cNvPicPr>
          <p:nvPr/>
        </p:nvPicPr>
        <p:blipFill>
          <a:blip r:embed="rId2"/>
          <a:stretch>
            <a:fillRect/>
          </a:stretch>
        </p:blipFill>
        <p:spPr>
          <a:xfrm>
            <a:off x="354431" y="4358005"/>
            <a:ext cx="628650" cy="1133475"/>
          </a:xfrm>
          <a:prstGeom prst="rect">
            <a:avLst/>
          </a:prstGeom>
        </p:spPr>
      </p:pic>
      <p:pic>
        <p:nvPicPr>
          <p:cNvPr id="12" name="Picture 11">
            <a:extLst>
              <a:ext uri="{FF2B5EF4-FFF2-40B4-BE49-F238E27FC236}">
                <a16:creationId xmlns:a16="http://schemas.microsoft.com/office/drawing/2014/main" id="{B125F40F-7108-432F-99E6-40063BFF2BF5}"/>
              </a:ext>
            </a:extLst>
          </p:cNvPr>
          <p:cNvPicPr>
            <a:picLocks noChangeAspect="1"/>
          </p:cNvPicPr>
          <p:nvPr/>
        </p:nvPicPr>
        <p:blipFill>
          <a:blip r:embed="rId3"/>
          <a:stretch>
            <a:fillRect/>
          </a:stretch>
        </p:blipFill>
        <p:spPr>
          <a:xfrm>
            <a:off x="308967" y="2610611"/>
            <a:ext cx="1955725" cy="901680"/>
          </a:xfrm>
          <a:prstGeom prst="rect">
            <a:avLst/>
          </a:prstGeom>
        </p:spPr>
      </p:pic>
    </p:spTree>
    <p:extLst>
      <p:ext uri="{BB962C8B-B14F-4D97-AF65-F5344CB8AC3E}">
        <p14:creationId xmlns:p14="http://schemas.microsoft.com/office/powerpoint/2010/main" val="815934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55739-A6C8-900F-F4A3-0DDEC8FB71A2}"/>
              </a:ext>
            </a:extLst>
          </p:cNvPr>
          <p:cNvSpPr>
            <a:spLocks noGrp="1"/>
          </p:cNvSpPr>
          <p:nvPr>
            <p:ph type="title"/>
          </p:nvPr>
        </p:nvSpPr>
        <p:spPr/>
        <p:txBody>
          <a:bodyPr/>
          <a:lstStyle/>
          <a:p>
            <a:r>
              <a:rPr lang="en-NZ" dirty="0"/>
              <a:t># </a:t>
            </a:r>
            <a:r>
              <a:rPr lang="en-NZ" dirty="0" err="1"/>
              <a:t>g.region</a:t>
            </a:r>
            <a:r>
              <a:rPr lang="en-NZ" dirty="0"/>
              <a:t> versus </a:t>
            </a:r>
            <a:r>
              <a:rPr lang="en-NZ" dirty="0" err="1"/>
              <a:t>r.mask</a:t>
            </a:r>
            <a:br>
              <a:rPr lang="en-NZ" dirty="0"/>
            </a:br>
            <a:endParaRPr lang="en-NZ" dirty="0"/>
          </a:p>
        </p:txBody>
      </p:sp>
      <p:sp>
        <p:nvSpPr>
          <p:cNvPr id="3" name="Content Placeholder 2">
            <a:extLst>
              <a:ext uri="{FF2B5EF4-FFF2-40B4-BE49-F238E27FC236}">
                <a16:creationId xmlns:a16="http://schemas.microsoft.com/office/drawing/2014/main" id="{58126086-7FC5-0890-80D6-A4DF301E27D1}"/>
              </a:ext>
            </a:extLst>
          </p:cNvPr>
          <p:cNvSpPr>
            <a:spLocks noGrp="1"/>
          </p:cNvSpPr>
          <p:nvPr>
            <p:ph idx="1"/>
          </p:nvPr>
        </p:nvSpPr>
        <p:spPr/>
        <p:txBody>
          <a:bodyPr>
            <a:normAutofit fontScale="92500" lnSpcReduction="20000"/>
          </a:bodyPr>
          <a:lstStyle/>
          <a:p>
            <a:endParaRPr lang="en-NZ" dirty="0"/>
          </a:p>
          <a:p>
            <a:r>
              <a:rPr lang="en-NZ" dirty="0" err="1"/>
              <a:t>g.region</a:t>
            </a:r>
            <a:r>
              <a:rPr lang="en-NZ" dirty="0"/>
              <a:t> adjusts the computational region to match the extent and resolution of pop, impacting where calculations occur.</a:t>
            </a:r>
          </a:p>
          <a:p>
            <a:endParaRPr lang="en-NZ" dirty="0"/>
          </a:p>
          <a:p>
            <a:r>
              <a:rPr lang="en-NZ" dirty="0" err="1"/>
              <a:t>r.mask</a:t>
            </a:r>
            <a:r>
              <a:rPr lang="en-NZ" dirty="0"/>
              <a:t> establishes a mask that restricts operations to the non-null values of pop, affecting how calculations are performed within the defined region.</a:t>
            </a:r>
          </a:p>
          <a:p>
            <a:endParaRPr lang="en-NZ" dirty="0"/>
          </a:p>
          <a:p>
            <a:pPr marL="0" indent="0">
              <a:buNone/>
            </a:pPr>
            <a:r>
              <a:rPr lang="en-NZ" dirty="0"/>
              <a:t>Outcome:</a:t>
            </a:r>
          </a:p>
          <a:p>
            <a:r>
              <a:rPr lang="en-NZ" dirty="0"/>
              <a:t>Using </a:t>
            </a:r>
            <a:r>
              <a:rPr lang="en-NZ" dirty="0" err="1"/>
              <a:t>g.region</a:t>
            </a:r>
            <a:r>
              <a:rPr lang="en-NZ" dirty="0"/>
              <a:t> impacts which area is considered for computations.</a:t>
            </a:r>
          </a:p>
          <a:p>
            <a:r>
              <a:rPr lang="en-NZ" dirty="0"/>
              <a:t>Using </a:t>
            </a:r>
            <a:r>
              <a:rPr lang="en-NZ" dirty="0" err="1"/>
              <a:t>r.mask</a:t>
            </a:r>
            <a:r>
              <a:rPr lang="en-NZ" dirty="0"/>
              <a:t> affects how values in that area are treated (i.e., ignoring nulls).</a:t>
            </a:r>
          </a:p>
        </p:txBody>
      </p:sp>
    </p:spTree>
    <p:extLst>
      <p:ext uri="{BB962C8B-B14F-4D97-AF65-F5344CB8AC3E}">
        <p14:creationId xmlns:p14="http://schemas.microsoft.com/office/powerpoint/2010/main" val="2694894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9349E-79AB-EAC1-7FFA-08B960F27567}"/>
              </a:ext>
            </a:extLst>
          </p:cNvPr>
          <p:cNvSpPr>
            <a:spLocks noGrp="1"/>
          </p:cNvSpPr>
          <p:nvPr>
            <p:ph type="title"/>
          </p:nvPr>
        </p:nvSpPr>
        <p:spPr/>
        <p:txBody>
          <a:bodyPr/>
          <a:lstStyle/>
          <a:p>
            <a:r>
              <a:rPr lang="en-US" dirty="0"/>
              <a:t>Asia region dim as 100 m</a:t>
            </a:r>
            <a:endParaRPr lang="en-NZ" dirty="0"/>
          </a:p>
        </p:txBody>
      </p:sp>
      <p:pic>
        <p:nvPicPr>
          <p:cNvPr id="5" name="Picture 4">
            <a:extLst>
              <a:ext uri="{FF2B5EF4-FFF2-40B4-BE49-F238E27FC236}">
                <a16:creationId xmlns:a16="http://schemas.microsoft.com/office/drawing/2014/main" id="{C051A620-5998-B8D7-F5BB-CE3F365EFD2D}"/>
              </a:ext>
            </a:extLst>
          </p:cNvPr>
          <p:cNvPicPr>
            <a:picLocks noChangeAspect="1"/>
          </p:cNvPicPr>
          <p:nvPr/>
        </p:nvPicPr>
        <p:blipFill>
          <a:blip r:embed="rId2"/>
          <a:stretch>
            <a:fillRect/>
          </a:stretch>
        </p:blipFill>
        <p:spPr>
          <a:xfrm>
            <a:off x="1031017" y="2143533"/>
            <a:ext cx="7296150" cy="3781425"/>
          </a:xfrm>
          <a:prstGeom prst="rect">
            <a:avLst/>
          </a:prstGeom>
        </p:spPr>
      </p:pic>
    </p:spTree>
    <p:extLst>
      <p:ext uri="{BB962C8B-B14F-4D97-AF65-F5344CB8AC3E}">
        <p14:creationId xmlns:p14="http://schemas.microsoft.com/office/powerpoint/2010/main" val="3187652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58713-73F9-513E-3A1D-2C614A2C83A9}"/>
              </a:ext>
            </a:extLst>
          </p:cNvPr>
          <p:cNvSpPr>
            <a:spLocks noGrp="1"/>
          </p:cNvSpPr>
          <p:nvPr>
            <p:ph type="title"/>
          </p:nvPr>
        </p:nvSpPr>
        <p:spPr/>
        <p:txBody>
          <a:bodyPr/>
          <a:lstStyle/>
          <a:p>
            <a:r>
              <a:rPr lang="pt-BR" dirty="0"/>
              <a:t>Loops break location workflow</a:t>
            </a:r>
            <a:endParaRPr lang="en-NZ" dirty="0"/>
          </a:p>
        </p:txBody>
      </p:sp>
      <p:sp>
        <p:nvSpPr>
          <p:cNvPr id="3" name="Content Placeholder 2">
            <a:extLst>
              <a:ext uri="{FF2B5EF4-FFF2-40B4-BE49-F238E27FC236}">
                <a16:creationId xmlns:a16="http://schemas.microsoft.com/office/drawing/2014/main" id="{F02B4468-4882-1F0C-1B23-57B52467216D}"/>
              </a:ext>
            </a:extLst>
          </p:cNvPr>
          <p:cNvSpPr>
            <a:spLocks noGrp="1"/>
          </p:cNvSpPr>
          <p:nvPr>
            <p:ph idx="1"/>
          </p:nvPr>
        </p:nvSpPr>
        <p:spPr/>
        <p:txBody>
          <a:bodyPr/>
          <a:lstStyle/>
          <a:p>
            <a:endParaRPr lang="en-NZ"/>
          </a:p>
        </p:txBody>
      </p:sp>
      <p:pic>
        <p:nvPicPr>
          <p:cNvPr id="5" name="Picture 4">
            <a:extLst>
              <a:ext uri="{FF2B5EF4-FFF2-40B4-BE49-F238E27FC236}">
                <a16:creationId xmlns:a16="http://schemas.microsoft.com/office/drawing/2014/main" id="{F81277CB-FD55-DE5F-EED5-D51E91A0B53B}"/>
              </a:ext>
            </a:extLst>
          </p:cNvPr>
          <p:cNvPicPr>
            <a:picLocks noChangeAspect="1"/>
          </p:cNvPicPr>
          <p:nvPr/>
        </p:nvPicPr>
        <p:blipFill>
          <a:blip r:embed="rId2"/>
          <a:stretch>
            <a:fillRect/>
          </a:stretch>
        </p:blipFill>
        <p:spPr>
          <a:xfrm>
            <a:off x="1589903" y="1757149"/>
            <a:ext cx="8419069" cy="4735726"/>
          </a:xfrm>
          <a:prstGeom prst="rect">
            <a:avLst/>
          </a:prstGeom>
        </p:spPr>
      </p:pic>
    </p:spTree>
    <p:extLst>
      <p:ext uri="{BB962C8B-B14F-4D97-AF65-F5344CB8AC3E}">
        <p14:creationId xmlns:p14="http://schemas.microsoft.com/office/powerpoint/2010/main" val="1765336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47C1FB5-D1F8-5FC3-4255-FECE262E85C0}"/>
              </a:ext>
            </a:extLst>
          </p:cNvPr>
          <p:cNvPicPr>
            <a:picLocks noChangeAspect="1"/>
          </p:cNvPicPr>
          <p:nvPr/>
        </p:nvPicPr>
        <p:blipFill>
          <a:blip r:embed="rId3"/>
          <a:stretch>
            <a:fillRect/>
          </a:stretch>
        </p:blipFill>
        <p:spPr>
          <a:xfrm>
            <a:off x="1219200" y="757237"/>
            <a:ext cx="9753600" cy="5343525"/>
          </a:xfrm>
          <a:prstGeom prst="rect">
            <a:avLst/>
          </a:prstGeom>
        </p:spPr>
      </p:pic>
    </p:spTree>
    <p:extLst>
      <p:ext uri="{BB962C8B-B14F-4D97-AF65-F5344CB8AC3E}">
        <p14:creationId xmlns:p14="http://schemas.microsoft.com/office/powerpoint/2010/main" val="1287092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7E6525-F9C4-E809-4CA9-178A77570859}"/>
              </a:ext>
            </a:extLst>
          </p:cNvPr>
          <p:cNvPicPr>
            <a:picLocks noChangeAspect="1"/>
          </p:cNvPicPr>
          <p:nvPr/>
        </p:nvPicPr>
        <p:blipFill rotWithShape="1">
          <a:blip r:embed="rId2"/>
          <a:srcRect l="23334" t="14963" r="41916" b="23556"/>
          <a:stretch/>
        </p:blipFill>
        <p:spPr>
          <a:xfrm>
            <a:off x="2987040" y="504905"/>
            <a:ext cx="6055360" cy="6026317"/>
          </a:xfrm>
          <a:prstGeom prst="rect">
            <a:avLst/>
          </a:prstGeom>
        </p:spPr>
      </p:pic>
    </p:spTree>
    <p:extLst>
      <p:ext uri="{BB962C8B-B14F-4D97-AF65-F5344CB8AC3E}">
        <p14:creationId xmlns:p14="http://schemas.microsoft.com/office/powerpoint/2010/main" val="42498268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687</TotalTime>
  <Words>675</Words>
  <Application>Microsoft Office PowerPoint</Application>
  <PresentationFormat>Widescreen</PresentationFormat>
  <Paragraphs>114</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Arial</vt:lpstr>
      <vt:lpstr>Calibri</vt:lpstr>
      <vt:lpstr>Calibri Light</vt:lpstr>
      <vt:lpstr>Courier New</vt:lpstr>
      <vt:lpstr>Lato</vt:lpstr>
      <vt:lpstr>Office Theme</vt:lpstr>
      <vt:lpstr>Eride global dev</vt:lpstr>
      <vt:lpstr>PowerPoint Presentation</vt:lpstr>
      <vt:lpstr>PowerPoint Presentation</vt:lpstr>
      <vt:lpstr>PowerPoint Presentation</vt:lpstr>
      <vt:lpstr># g.region versus r.mask </vt:lpstr>
      <vt:lpstr>Asia region dim as 100 m</vt:lpstr>
      <vt:lpstr>Loops break location workflow</vt:lpstr>
      <vt:lpstr>PowerPoint Presentation</vt:lpstr>
      <vt:lpstr>PowerPoint Presentation</vt:lpstr>
      <vt:lpstr>Is a patch-based model globally relevant?</vt:lpstr>
      <vt:lpstr>Computational power</vt:lpstr>
      <vt:lpstr>Almost there with GRASS in HPC! R update done Grass module (hidden) installed</vt:lpstr>
      <vt:lpstr>Working!</vt:lpstr>
      <vt:lpstr>To be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Renata de Lara Muylaert</dc:creator>
  <cp:lastModifiedBy>Renata de Lara Muylaert</cp:lastModifiedBy>
  <cp:revision>9</cp:revision>
  <dcterms:created xsi:type="dcterms:W3CDTF">2023-08-23T00:13:07Z</dcterms:created>
  <dcterms:modified xsi:type="dcterms:W3CDTF">2024-10-04T03:51:32Z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d9e4d68-54d0-40a5-8c9a-85a36c87352c_Enabled">
    <vt:lpwstr>true</vt:lpwstr>
  </property>
  <property fmtid="{D5CDD505-2E9C-101B-9397-08002B2CF9AE}" pid="3" name="MSIP_Label_bd9e4d68-54d0-40a5-8c9a-85a36c87352c_SetDate">
    <vt:lpwstr>2023-08-23T00:14:00Z</vt:lpwstr>
  </property>
  <property fmtid="{D5CDD505-2E9C-101B-9397-08002B2CF9AE}" pid="4" name="MSIP_Label_bd9e4d68-54d0-40a5-8c9a-85a36c87352c_Method">
    <vt:lpwstr>Standard</vt:lpwstr>
  </property>
  <property fmtid="{D5CDD505-2E9C-101B-9397-08002B2CF9AE}" pid="5" name="MSIP_Label_bd9e4d68-54d0-40a5-8c9a-85a36c87352c_Name">
    <vt:lpwstr>Unclassified</vt:lpwstr>
  </property>
  <property fmtid="{D5CDD505-2E9C-101B-9397-08002B2CF9AE}" pid="6" name="MSIP_Label_bd9e4d68-54d0-40a5-8c9a-85a36c87352c_SiteId">
    <vt:lpwstr>388728e1-bbd0-4378-98dc-f8682e644300</vt:lpwstr>
  </property>
  <property fmtid="{D5CDD505-2E9C-101B-9397-08002B2CF9AE}" pid="7" name="MSIP_Label_bd9e4d68-54d0-40a5-8c9a-85a36c87352c_ActionId">
    <vt:lpwstr>0fb26005-73ee-478f-8ab5-905a2d449d14</vt:lpwstr>
  </property>
  <property fmtid="{D5CDD505-2E9C-101B-9397-08002B2CF9AE}" pid="8" name="MSIP_Label_bd9e4d68-54d0-40a5-8c9a-85a36c87352c_ContentBits">
    <vt:lpwstr>0</vt:lpwstr>
  </property>
</Properties>
</file>