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B7448-00A9-3314-0F00-1B4A5B1F754C}"/>
              </a:ext>
            </a:extLst>
          </p:cNvPr>
          <p:cNvGrpSpPr/>
          <p:nvPr/>
        </p:nvGrpSpPr>
        <p:grpSpPr>
          <a:xfrm>
            <a:off x="844062" y="-725394"/>
            <a:ext cx="12192000" cy="13300364"/>
            <a:chOff x="844062" y="-725394"/>
            <a:chExt cx="12192000" cy="13300364"/>
          </a:xfrm>
        </p:grpSpPr>
        <p:pic>
          <p:nvPicPr>
            <p:cNvPr id="5" name="Picture 4" descr="A graph of a cost and cost reduction&#10;&#10;Description automatically generated with medium confidence">
              <a:extLst>
                <a:ext uri="{FF2B5EF4-FFF2-40B4-BE49-F238E27FC236}">
                  <a16:creationId xmlns:a16="http://schemas.microsoft.com/office/drawing/2014/main" id="{95507BD0-C6DB-96EE-B050-D25A3E68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-725394"/>
              <a:ext cx="12192000" cy="6650182"/>
            </a:xfrm>
            <a:prstGeom prst="rect">
              <a:avLst/>
            </a:prstGeom>
          </p:spPr>
        </p:pic>
        <p:pic>
          <p:nvPicPr>
            <p:cNvPr id="7" name="Picture 6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29588AF4-CBC0-EB94-088B-E8D84AFB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5924788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map of indonesia with orange lines&#10;&#10;Description automatically generated">
            <a:extLst>
              <a:ext uri="{FF2B5EF4-FFF2-40B4-BE49-F238E27FC236}">
                <a16:creationId xmlns:a16="http://schemas.microsoft.com/office/drawing/2014/main" id="{B9B80687-EF43-4A7C-DE6F-A2E1AF6CA5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6"/>
          <a:stretch/>
        </p:blipFill>
        <p:spPr>
          <a:xfrm>
            <a:off x="3283995" y="402056"/>
            <a:ext cx="4625892" cy="2312142"/>
          </a:xfrm>
          <a:prstGeom prst="rect">
            <a:avLst/>
          </a:prstGeom>
        </p:spPr>
      </p:pic>
      <p:pic>
        <p:nvPicPr>
          <p:cNvPr id="17" name="Picture 16" descr="A map of a country&#10;&#10;Description automatically generated with medium confidence">
            <a:extLst>
              <a:ext uri="{FF2B5EF4-FFF2-40B4-BE49-F238E27FC236}">
                <a16:creationId xmlns:a16="http://schemas.microsoft.com/office/drawing/2014/main" id="{E0892CBE-E835-534B-26CC-A165C27159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/>
          <a:stretch/>
        </p:blipFill>
        <p:spPr>
          <a:xfrm>
            <a:off x="3284182" y="2425623"/>
            <a:ext cx="4625892" cy="23812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51D2D-C9C6-1801-D358-EAC3BC658A5D}"/>
              </a:ext>
            </a:extLst>
          </p:cNvPr>
          <p:cNvGrpSpPr/>
          <p:nvPr/>
        </p:nvGrpSpPr>
        <p:grpSpPr>
          <a:xfrm>
            <a:off x="3269127" y="454094"/>
            <a:ext cx="5677730" cy="6063546"/>
            <a:chOff x="3269127" y="454094"/>
            <a:chExt cx="5677730" cy="606354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62D9AE4-DE02-9F53-DEEF-0B4EF4B6A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82" b="34640"/>
            <a:stretch/>
          </p:blipFill>
          <p:spPr bwMode="auto">
            <a:xfrm>
              <a:off x="3282657" y="4571454"/>
              <a:ext cx="5664200" cy="194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9D83E-1F41-6A3F-F295-C0C581ED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272" y="4979087"/>
              <a:ext cx="1309585" cy="257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F46E5-1FAA-0F37-5D28-F16A04620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969516" y="5212673"/>
              <a:ext cx="782401" cy="8295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E8DBC-6036-326B-AC2A-AD2F914BA074}"/>
                </a:ext>
              </a:extLst>
            </p:cNvPr>
            <p:cNvSpPr txBox="1"/>
            <p:nvPr/>
          </p:nvSpPr>
          <p:spPr>
            <a:xfrm>
              <a:off x="7847208" y="5191223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High</a:t>
              </a:r>
              <a:endParaRPr lang="en-NZ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48DBBF-4B0D-7035-89C1-5A66CA902A86}"/>
                </a:ext>
              </a:extLst>
            </p:cNvPr>
            <p:cNvSpPr txBox="1"/>
            <p:nvPr/>
          </p:nvSpPr>
          <p:spPr>
            <a:xfrm>
              <a:off x="7844820" y="5842240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Low</a:t>
              </a:r>
              <a:endParaRPr lang="en-NZ" sz="10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09313-8EFD-84A2-0992-FB5997EF49FA}"/>
                </a:ext>
              </a:extLst>
            </p:cNvPr>
            <p:cNvSpPr txBox="1"/>
            <p:nvPr/>
          </p:nvSpPr>
          <p:spPr>
            <a:xfrm>
              <a:off x="3269127" y="434316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  <a:endParaRPr lang="en-NZ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B657D-7405-97B9-F851-DB4193F3E968}"/>
                </a:ext>
              </a:extLst>
            </p:cNvPr>
            <p:cNvSpPr txBox="1"/>
            <p:nvPr/>
          </p:nvSpPr>
          <p:spPr>
            <a:xfrm>
              <a:off x="3296236" y="45409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B326C4-9980-674B-3BD1-BAF7ED5601CE}"/>
                </a:ext>
              </a:extLst>
            </p:cNvPr>
            <p:cNvSpPr txBox="1"/>
            <p:nvPr/>
          </p:nvSpPr>
          <p:spPr>
            <a:xfrm>
              <a:off x="3286980" y="25272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9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4</cp:revision>
  <dcterms:created xsi:type="dcterms:W3CDTF">2024-12-11T20:44:18Z</dcterms:created>
  <dcterms:modified xsi:type="dcterms:W3CDTF">2024-12-16T02:15:30Z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