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5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685E8-D2A5-426C-8DA7-7544BD189DCB}" v="3" dt="2024-12-11T20:51:47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24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a de Lara Muylaert" userId="0fabd90f-a52b-48c0-a12d-08d59920b427" providerId="ADAL" clId="{26B685E8-D2A5-426C-8DA7-7544BD189DCB}"/>
    <pc:docChg chg="modSld">
      <pc:chgData name="Renata de Lara Muylaert" userId="0fabd90f-a52b-48c0-a12d-08d59920b427" providerId="ADAL" clId="{26B685E8-D2A5-426C-8DA7-7544BD189DCB}" dt="2024-12-11T20:51:47.518" v="2" actId="164"/>
      <pc:docMkLst>
        <pc:docMk/>
      </pc:docMkLst>
      <pc:sldChg chg="addSp modSp">
        <pc:chgData name="Renata de Lara Muylaert" userId="0fabd90f-a52b-48c0-a12d-08d59920b427" providerId="ADAL" clId="{26B685E8-D2A5-426C-8DA7-7544BD189DCB}" dt="2024-12-11T20:51:47.518" v="2" actId="164"/>
        <pc:sldMkLst>
          <pc:docMk/>
          <pc:sldMk cId="428995900" sldId="256"/>
        </pc:sldMkLst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7" creationId="{6F6E8DBC-6036-326B-AC2A-AD2F914BA074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8" creationId="{5048DBBF-4B0D-7035-89C1-5A66CA902A86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9" creationId="{AA6B657D-7405-97B9-F851-DB4193F3E968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10" creationId="{E6B326C4-9980-674B-3BD1-BAF7ED5601CE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11" creationId="{53309313-8EFD-84A2-0992-FB5997EF49FA}"/>
          </ac:spMkLst>
        </pc:spChg>
        <pc:grpChg chg="add mod">
          <ac:chgData name="Renata de Lara Muylaert" userId="0fabd90f-a52b-48c0-a12d-08d59920b427" providerId="ADAL" clId="{26B685E8-D2A5-426C-8DA7-7544BD189DCB}" dt="2024-12-11T20:51:47.518" v="2" actId="164"/>
          <ac:grpSpMkLst>
            <pc:docMk/>
            <pc:sldMk cId="428995900" sldId="256"/>
            <ac:grpSpMk id="14" creationId="{57D51D2D-C9C6-1801-D358-EAC3BC658A5D}"/>
          </ac:grpSpMkLst>
        </pc:grp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5" creationId="{B909D83E-1F41-6A3F-F295-C0C581ED7249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6" creationId="{C72F46E5-1FAA-0F37-5D28-F16A04620B0F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1026" creationId="{377FE4F9-5A13-3E3C-D6D7-AD3A5EE6F870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1028" creationId="{1F5F40C4-C67D-C6D8-2AD9-0BBC015B32CD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1032" creationId="{462D9AE4-DE02-9F53-DEEF-0B4EF4B6A3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663D-118D-72D5-4784-4499FB42A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23198-8C1E-3A90-492B-CD7028301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4DEF-B261-B2BA-7E4F-64597A51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D13F-F22A-16FE-8049-437F6083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7621-D0C5-A86E-5C12-B64B2035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053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E909-1D19-9C81-A64C-41D6C984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5BDB4-E56A-83D8-8D43-269E8627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492B-7F92-3D80-4468-EC0F037D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D1AA-918E-D713-E249-5A27773D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9EF78-DB04-62F8-5128-1D2D0CBB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50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751A1-BA0B-BB56-D8C4-96DE3C40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EFCE2-9DD9-C4E0-70DA-9D3EB9B04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ACFE4-AE0D-7B0A-43A9-438957A9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F0C5-5F3E-F227-30A0-FACEFCA9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81B4-C298-B647-BC64-9D419D7D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2805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E065-C365-9D64-21BF-FC1852270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F66C6-42BA-1D63-2637-33BF95515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D74D-C902-3DFD-5CD4-8CA728B9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9AFD1-BEC0-E921-9747-582BFC34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2BC30-5367-B08F-9E5D-302FE182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864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E427-E0EF-D21F-0FAB-8FB05CD8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6A5F-079F-872F-6CAF-BB560A8D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79500-DEE1-B782-E05E-8748B203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A816-CA4E-883A-98D0-50BE77E1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03C2-79B0-5D8A-7982-20FD46BC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439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D1E5-D4B5-D7E7-0E1B-90A29A33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DE3C3-1267-30C0-16F5-69E2DE76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18CCF-EE3C-F5C5-D249-F97CC01B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2067-C47B-ED4F-67FD-E568D5EB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6F9D-2455-2639-BC6B-327BA1EC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8102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85B-B74F-AE09-A63F-6ED46E2F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D652-6EF7-F304-99E7-E8B282E2E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3A650-9B26-9EF8-567F-6625DC76C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BD428-29B2-9D62-7460-9765DB75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9CA9F-8C27-A390-53AE-B66084E8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9CD7F-8392-4548-94EF-E7AB5109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5908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7563-FAA1-D13B-42AF-D37738AF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C7E38-C6A4-6648-3C5A-B01BBF61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09CEA-BC20-6833-78F5-4136B1962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E0B0C-8B5B-CE5B-F9E0-1E77023DE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322E7-EE53-B8AC-6B8D-491E5C0A8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EEB57-56B9-6A21-1C72-4C0879D4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3D1CA-4597-D85F-7E57-01C0E1C7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110B5-BF60-7FDD-97CC-35E5897E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925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D6ED-C5CF-FE30-6E66-678D7F4C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D7DA0-B489-327B-16A3-1C92788B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4C5E1-BE14-368E-F446-CFD23CAB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93C7C-3F87-A201-728B-C63238FB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7348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E3D2F-2538-C900-DB14-E3F964D7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FEAD0-C2CA-CA67-EB4E-CCDDAD4B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1BC2D-3E4C-BA8D-BB95-543E2DFB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0004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F9EA-B10F-C5DF-68D1-FE7A0866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FAF6-D6B9-F32E-1B39-DBBEEFFD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608A2-CD5D-667B-7F3C-8D993AA36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B441A-A5E8-0D5D-1A85-DF8212FF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65687-F2BA-30D9-C254-AB7AAD22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819C-94EA-00E6-F342-F745F204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23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5D64-BB3C-A0A1-6A18-0B99E719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0DDE-9BB0-CE2F-897C-5DD76FB7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525A4-D99A-93EB-1422-A9D6EF75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7165-E487-05B4-9E57-4284E75F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6957-5172-C8F5-0A7F-C0B8A78F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5639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28D4-B12D-534E-3C26-1BA5B1C2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DE419-A91B-0498-1617-1C8F4AE5D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8920-C186-477D-63C0-E4AD78491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B5CC2-3782-EF0A-2687-A0750FD7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5DA52-4F47-7F35-4F81-3A19FD23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792E6-2714-A7B2-4587-97505F7D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7270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9408-1674-35A0-8D19-7F85DBAB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EDC1F-2A4C-FF90-3251-195CC0F28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2C653-4874-0059-8959-90669507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09D0-44FB-49EC-A583-784DD275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0CCD-4DEF-3DCE-4377-D43086B7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9744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1E198-822C-08A9-9A8C-A443A3B49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3FE54-2243-2289-D27D-F5067702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2FFC2-2DF0-46BF-8B00-561FD935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DE96-99EF-04E7-A17C-7B0E36CE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46C9B-6E2E-FD9A-42D0-77DC7C14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692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D029-8678-5FB4-9713-CD65152B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1F921-484D-583F-1C0A-06C66825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DA04-D937-DA2D-50E4-2891DDBF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F20CB-4B91-1A9E-33F0-D1E7A347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8C362-C37D-9381-9533-34AD7031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53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C585-4B16-1C91-F347-0C7F4C23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4FB5-A6AF-0434-B22A-F04BCF74E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7C01D-AFA5-0E11-CE86-146DD9BE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FD296-51B7-2A19-03AC-EDFA15B9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905C-3F3F-BB10-3D0D-D18D2B2F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70A44-31F7-BDE1-56E1-3ACC8FCB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273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3ABF-323C-B9BF-DA1B-D57DE60D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FD069-86F5-AE0D-19D7-DBDD4F634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39FE8-A1AB-0E78-1079-3E9127A6C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D7D82-B7F9-1E75-382C-13C064F08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73488-DDBB-3483-43EC-8C683C2BB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B889B-5E0F-5A1F-29EC-5D81EF5B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1BB8C-B1CB-A25F-12C9-7107DA22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E3E9D-DE48-706A-CB3F-B4DCF3F9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384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5CE7-E3A7-4E3C-1350-CADCFCC2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8DFCC-D1B0-3AEC-7933-02F22DDB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189BB-9C21-47EB-CB41-6EF803DD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6B712-2362-7991-AD32-ACE5B89A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642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53E14-D771-7DB3-C97A-62E42BCF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F8746-8F44-8628-EA15-88D6B47F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9984F-978B-3045-D381-29C74A07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146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A6C-6F44-F8E7-1F76-24F2077B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B47F-58CC-D754-79F6-A01C28F5E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DC3EF-F2E5-6493-9155-5C0BCDF7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81A58-0DA8-D6EF-CC5C-9BF7E448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19711-A019-A2D5-E0E9-CD043CD4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259F-2FA7-9F71-2D49-67E34C94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524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62A6-57BE-41EC-364E-2820C9CF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03CC1-B7F3-66A0-736D-8C315E90A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13A6-072D-4DA7-F93C-58B266F72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B3107-BBC6-6169-6D95-433387E5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57915-2DD7-ECA3-B0A7-25CAA93C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BFA8-40F5-368A-3758-7EA55CDB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364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51EC9-195C-47A0-9D33-8593CDED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DC90C-13BD-26A7-1227-842950BB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4824-C2FE-9EFA-B47D-2905E5F25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3FE58-7E73-4F9D-B8E5-B7E1B043D37A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5BD-134E-01A5-0E92-E8934FF52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F6BE-9FAF-5C83-3404-AF43FB7A8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662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212EE-9FD9-B673-2EA2-6A7C96FD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6EF92-BAB0-9EAE-DDDC-FCD31991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F2C2C-E462-C781-C11B-5A33EF46B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A846C-8D30-441A-B1E0-B376C61F31D1}" type="datetimeFigureOut">
              <a:rPr lang="en-NZ" smtClean="0"/>
              <a:t>14/03/2025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6099-6467-D0BB-856B-21E0A1DDB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62B0-9B32-302E-7A71-583B94EBC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446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9C60B41-F913-C751-E75C-125D84C97839}"/>
              </a:ext>
            </a:extLst>
          </p:cNvPr>
          <p:cNvGrpSpPr/>
          <p:nvPr/>
        </p:nvGrpSpPr>
        <p:grpSpPr>
          <a:xfrm>
            <a:off x="0" y="-2319251"/>
            <a:ext cx="12192000" cy="12398433"/>
            <a:chOff x="0" y="-2319251"/>
            <a:chExt cx="12192000" cy="12398433"/>
          </a:xfrm>
        </p:grpSpPr>
        <p:pic>
          <p:nvPicPr>
            <p:cNvPr id="3" name="Picture 2" descr="A graph of a cost and cost reduction&#10;&#10;AI-generated content may be incorrect.">
              <a:extLst>
                <a:ext uri="{FF2B5EF4-FFF2-40B4-BE49-F238E27FC236}">
                  <a16:creationId xmlns:a16="http://schemas.microsoft.com/office/drawing/2014/main" id="{322AF4CE-DE7D-E63E-20AD-07E68C2BE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319251"/>
              <a:ext cx="12192000" cy="6650182"/>
            </a:xfrm>
            <a:prstGeom prst="rect">
              <a:avLst/>
            </a:prstGeom>
          </p:spPr>
        </p:pic>
        <p:pic>
          <p:nvPicPr>
            <p:cNvPr id="6" name="Picture 5" descr="A graph of a graph of a graph of a graph of a graph of a graph of a graph of a graph of a graph of a graph of a graph of a graph of a graph of&#10;&#10;AI-generated content may be incorrect.">
              <a:extLst>
                <a:ext uri="{FF2B5EF4-FFF2-40B4-BE49-F238E27FC236}">
                  <a16:creationId xmlns:a16="http://schemas.microsoft.com/office/drawing/2014/main" id="{7AB1736E-76D9-CF91-6053-80568F821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29000"/>
              <a:ext cx="12192000" cy="6650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943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00821-6232-89E1-4FF8-17527CFAD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F606358-D700-4669-BCDB-AD6E553C76CC}"/>
              </a:ext>
            </a:extLst>
          </p:cNvPr>
          <p:cNvGrpSpPr/>
          <p:nvPr/>
        </p:nvGrpSpPr>
        <p:grpSpPr>
          <a:xfrm>
            <a:off x="3269127" y="377672"/>
            <a:ext cx="5677730" cy="6139968"/>
            <a:chOff x="3269127" y="377672"/>
            <a:chExt cx="5677730" cy="6139968"/>
          </a:xfrm>
        </p:grpSpPr>
        <p:pic>
          <p:nvPicPr>
            <p:cNvPr id="17" name="Picture 16" descr="A map of a country&#10;&#10;Description automatically generated with medium confidence">
              <a:extLst>
                <a:ext uri="{FF2B5EF4-FFF2-40B4-BE49-F238E27FC236}">
                  <a16:creationId xmlns:a16="http://schemas.microsoft.com/office/drawing/2014/main" id="{A805F33F-0BE7-9B5E-E615-F72A107F1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15"/>
            <a:stretch/>
          </p:blipFill>
          <p:spPr>
            <a:xfrm>
              <a:off x="3284182" y="2425623"/>
              <a:ext cx="4625892" cy="2381272"/>
            </a:xfrm>
            <a:prstGeom prst="rect">
              <a:avLst/>
            </a:prstGeom>
          </p:spPr>
        </p:pic>
        <p:pic>
          <p:nvPicPr>
            <p:cNvPr id="19" name="Picture 18" descr="A map of indonesia with orange lines&#10;&#10;Description automatically generated">
              <a:extLst>
                <a:ext uri="{FF2B5EF4-FFF2-40B4-BE49-F238E27FC236}">
                  <a16:creationId xmlns:a16="http://schemas.microsoft.com/office/drawing/2014/main" id="{35DDF412-12BE-E346-E618-A864E555B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006"/>
            <a:stretch/>
          </p:blipFill>
          <p:spPr>
            <a:xfrm>
              <a:off x="3283995" y="377672"/>
              <a:ext cx="4625892" cy="2312142"/>
            </a:xfrm>
            <a:prstGeom prst="rect">
              <a:avLst/>
            </a:prstGeom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6B1792E-D7F5-F9D4-F36C-160CF8C41A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82" b="34640"/>
            <a:stretch/>
          </p:blipFill>
          <p:spPr bwMode="auto">
            <a:xfrm>
              <a:off x="3282657" y="4571454"/>
              <a:ext cx="5664200" cy="1946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BE966B-1962-48E8-4CF1-9D6C324C0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7272" y="4979087"/>
              <a:ext cx="1309585" cy="2571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6FCA600-A9F4-8FE5-BA46-DBED27EB8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7969516" y="5212673"/>
              <a:ext cx="782401" cy="82957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0F3311-96FE-DA37-F918-4728D236AE8E}"/>
                </a:ext>
              </a:extLst>
            </p:cNvPr>
            <p:cNvSpPr txBox="1"/>
            <p:nvPr/>
          </p:nvSpPr>
          <p:spPr>
            <a:xfrm>
              <a:off x="7847208" y="5191223"/>
              <a:ext cx="5498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High</a:t>
              </a:r>
              <a:endParaRPr lang="en-NZ" sz="105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D03AC9-FC7F-4D1E-F90B-6A353613183C}"/>
                </a:ext>
              </a:extLst>
            </p:cNvPr>
            <p:cNvSpPr txBox="1"/>
            <p:nvPr/>
          </p:nvSpPr>
          <p:spPr>
            <a:xfrm>
              <a:off x="7844820" y="5842240"/>
              <a:ext cx="5498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Low</a:t>
              </a:r>
              <a:endParaRPr lang="en-NZ" sz="105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B3EC47-7743-DF6A-3144-B272BF4F1F90}"/>
                </a:ext>
              </a:extLst>
            </p:cNvPr>
            <p:cNvSpPr txBox="1"/>
            <p:nvPr/>
          </p:nvSpPr>
          <p:spPr>
            <a:xfrm>
              <a:off x="3269127" y="4343169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</a:t>
              </a:r>
              <a:endParaRPr lang="en-NZ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0452C3-9874-B2AE-5706-7E6A91869597}"/>
                </a:ext>
              </a:extLst>
            </p:cNvPr>
            <p:cNvSpPr txBox="1"/>
            <p:nvPr/>
          </p:nvSpPr>
          <p:spPr>
            <a:xfrm>
              <a:off x="3286980" y="252728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</a:t>
              </a:r>
              <a:endParaRPr lang="en-NZ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8A18A3-F2DC-BE96-C9FC-667B914DEFCD}"/>
                </a:ext>
              </a:extLst>
            </p:cNvPr>
            <p:cNvSpPr txBox="1"/>
            <p:nvPr/>
          </p:nvSpPr>
          <p:spPr>
            <a:xfrm>
              <a:off x="3296236" y="454094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428592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A207B84-192F-2975-021E-AC86AFDDA21C}"/>
              </a:ext>
            </a:extLst>
          </p:cNvPr>
          <p:cNvGrpSpPr/>
          <p:nvPr/>
        </p:nvGrpSpPr>
        <p:grpSpPr>
          <a:xfrm>
            <a:off x="174731" y="781713"/>
            <a:ext cx="11975069" cy="4369406"/>
            <a:chOff x="174731" y="781713"/>
            <a:chExt cx="11975069" cy="43694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D7706ED-1E13-5B4F-CB5D-AA541F9CBB07}"/>
                </a:ext>
              </a:extLst>
            </p:cNvPr>
            <p:cNvGrpSpPr/>
            <p:nvPr/>
          </p:nvGrpSpPr>
          <p:grpSpPr>
            <a:xfrm>
              <a:off x="504706" y="1182852"/>
              <a:ext cx="2752660" cy="3715256"/>
              <a:chOff x="581458" y="743361"/>
              <a:chExt cx="2752660" cy="371525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07DE56E-EEC3-D270-D10E-77C97CF8EB59}"/>
                  </a:ext>
                </a:extLst>
              </p:cNvPr>
              <p:cNvSpPr/>
              <p:nvPr/>
            </p:nvSpPr>
            <p:spPr>
              <a:xfrm>
                <a:off x="1117453" y="1870022"/>
                <a:ext cx="1236148" cy="90885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Init GRASS</a:t>
                </a:r>
                <a:endParaRPr kumimoji="0" lang="en-N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F86A971-756C-AF47-24CF-C4AD4F3BF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2679" y="3070032"/>
                <a:ext cx="1732033" cy="1063725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60B8F3-D4EF-1F2C-3A21-43A36CE8AD40}"/>
                  </a:ext>
                </a:extLst>
              </p:cNvPr>
              <p:cNvSpPr txBox="1"/>
              <p:nvPr/>
            </p:nvSpPr>
            <p:spPr>
              <a:xfrm>
                <a:off x="581458" y="4197007"/>
                <a:ext cx="275266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Lato" panose="020F0502020204030203" pitchFamily="34" charset="0"/>
                    <a:ea typeface="+mn-ea"/>
                    <a:cs typeface="+mn-cs"/>
                  </a:rPr>
                  <a:t>EPSG:3857 - WGS 84 / Pseudo-Mercator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EFF085-0D05-0647-2C1D-1543D7645C87}"/>
                  </a:ext>
                </a:extLst>
              </p:cNvPr>
              <p:cNvSpPr txBox="1"/>
              <p:nvPr/>
            </p:nvSpPr>
            <p:spPr>
              <a:xfrm>
                <a:off x="1233665" y="2833924"/>
                <a:ext cx="170399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Lato" panose="020F0502020204030203" pitchFamily="34" charset="0"/>
                    <a:ea typeface="+mn-ea"/>
                    <a:cs typeface="+mn-cs"/>
                  </a:rPr>
                  <a:t>land use </a:t>
                </a:r>
                <a:r>
                  <a:rPr kumimoji="0" lang="en-NZ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Lato" panose="020F0502020204030203" pitchFamily="34" charset="0"/>
                    <a:ea typeface="+mn-ea"/>
                    <a:cs typeface="+mn-cs"/>
                  </a:rPr>
                  <a:t>rast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5840C527-2EB5-B086-1A00-0BF07ADEF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27" y="743361"/>
                <a:ext cx="723900" cy="866775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1A4A355A-D747-650E-DFF5-42A0A408C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1581" y="876226"/>
                <a:ext cx="774072" cy="60104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1373859-6C83-7CEF-D238-418CAF8B614E}"/>
                </a:ext>
              </a:extLst>
            </p:cNvPr>
            <p:cNvGrpSpPr/>
            <p:nvPr/>
          </p:nvGrpSpPr>
          <p:grpSpPr>
            <a:xfrm>
              <a:off x="3559652" y="1162532"/>
              <a:ext cx="6178718" cy="3988587"/>
              <a:chOff x="3771900" y="2595092"/>
              <a:chExt cx="6178718" cy="398858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8BC527-02B3-75FD-AC17-F822F01B9AAD}"/>
                  </a:ext>
                </a:extLst>
              </p:cNvPr>
              <p:cNvSpPr/>
              <p:nvPr/>
            </p:nvSpPr>
            <p:spPr>
              <a:xfrm>
                <a:off x="3771900" y="2595092"/>
                <a:ext cx="5935980" cy="3988587"/>
              </a:xfrm>
              <a:prstGeom prst="rect">
                <a:avLst/>
              </a:prstGeom>
              <a:noFill/>
              <a:ln w="3810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5B92E4-107E-3608-4DC5-33EE79622BB9}"/>
                  </a:ext>
                </a:extLst>
              </p:cNvPr>
              <p:cNvSpPr txBox="1"/>
              <p:nvPr/>
            </p:nvSpPr>
            <p:spPr>
              <a:xfrm>
                <a:off x="6558071" y="3550452"/>
                <a:ext cx="31875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execGRASS</a:t>
                </a: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("</a:t>
                </a:r>
                <a:r>
                  <a:rPr kumimoji="0" lang="en-NZ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g.proj</a:t>
                </a: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", flags = "c", parameters = list(raster = "</a:t>
                </a:r>
                <a:r>
                  <a:rPr kumimoji="0" lang="en-NZ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rast</a:t>
                </a: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"))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E7A0D0E-9604-952D-C17C-0B964F88C9AB}"/>
                  </a:ext>
                </a:extLst>
              </p:cNvPr>
              <p:cNvGrpSpPr/>
              <p:nvPr/>
            </p:nvGrpSpPr>
            <p:grpSpPr>
              <a:xfrm>
                <a:off x="4447802" y="2676248"/>
                <a:ext cx="5260078" cy="3510756"/>
                <a:chOff x="4447802" y="2676248"/>
                <a:chExt cx="5260078" cy="3510756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E0FAA16-8A22-9F0E-8A18-191DEB589CC2}"/>
                    </a:ext>
                  </a:extLst>
                </p:cNvPr>
                <p:cNvSpPr/>
                <p:nvPr/>
              </p:nvSpPr>
              <p:spPr>
                <a:xfrm>
                  <a:off x="7405498" y="2676248"/>
                  <a:ext cx="1236148" cy="90885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Region projection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9966AB3-FC6C-8C3A-AC8D-0494F2F5B352}"/>
                    </a:ext>
                  </a:extLst>
                </p:cNvPr>
                <p:cNvSpPr/>
                <p:nvPr/>
              </p:nvSpPr>
              <p:spPr>
                <a:xfrm>
                  <a:off x="7405498" y="5124690"/>
                  <a:ext cx="1236148" cy="90885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Region extent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BC0E340-CF98-2107-1536-9AA271F951E8}"/>
                    </a:ext>
                  </a:extLst>
                </p:cNvPr>
                <p:cNvSpPr/>
                <p:nvPr/>
              </p:nvSpPr>
              <p:spPr>
                <a:xfrm>
                  <a:off x="7398953" y="3857663"/>
                  <a:ext cx="1236148" cy="90885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Region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resolution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349145C-32C5-ACAA-EB57-70F8462855C0}"/>
                    </a:ext>
                  </a:extLst>
                </p:cNvPr>
                <p:cNvSpPr/>
                <p:nvPr/>
              </p:nvSpPr>
              <p:spPr>
                <a:xfrm>
                  <a:off x="4726731" y="3621654"/>
                  <a:ext cx="1236148" cy="90885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v.import</a:t>
                  </a:r>
                  <a:endParaRPr kumimoji="0" lang="en-NZ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F821CD2D-5C94-61A3-64B4-955A84C9FE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7802" y="5283404"/>
                  <a:ext cx="2004954" cy="903600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8645F33-2153-120B-68C2-E3D97B8DEAC6}"/>
                    </a:ext>
                  </a:extLst>
                </p:cNvPr>
                <p:cNvSpPr txBox="1"/>
                <p:nvPr/>
              </p:nvSpPr>
              <p:spPr>
                <a:xfrm>
                  <a:off x="4726731" y="4907404"/>
                  <a:ext cx="1703990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highlight>
                        <a:srgbClr val="FFFFFF"/>
                      </a:highlight>
                      <a:uLnTx/>
                      <a:uFillTx/>
                      <a:latin typeface="Lato" panose="020F0502020204030203" pitchFamily="34" charset="0"/>
                      <a:ea typeface="+mn-ea"/>
                      <a:cs typeface="+mn-cs"/>
                    </a:rPr>
                    <a:t>EPSG:4326 - WGS 84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5021953-823B-FE71-955C-2840F77D8C8B}"/>
                    </a:ext>
                  </a:extLst>
                </p:cNvPr>
                <p:cNvSpPr txBox="1"/>
                <p:nvPr/>
              </p:nvSpPr>
              <p:spPr>
                <a:xfrm>
                  <a:off x="6595789" y="4729128"/>
                  <a:ext cx="311209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execGRASS</a:t>
                  </a: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("</a:t>
                  </a:r>
                  <a:r>
                    <a:rPr kumimoji="0" lang="en-NZ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g.region</a:t>
                  </a: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", parameters = list(raster = “</a:t>
                  </a:r>
                  <a:r>
                    <a:rPr kumimoji="0" lang="en-NZ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rast</a:t>
                  </a: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"),  res=</a:t>
                  </a:r>
                  <a:r>
                    <a:rPr kumimoji="0" lang="en-NZ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wres</a:t>
                  </a: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)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051B35-4B1D-3C99-6CB8-2EB46266E7DC}"/>
                    </a:ext>
                  </a:extLst>
                </p:cNvPr>
                <p:cNvSpPr txBox="1"/>
                <p:nvPr/>
              </p:nvSpPr>
              <p:spPr>
                <a:xfrm>
                  <a:off x="7611714" y="4489791"/>
                  <a:ext cx="1236149" cy="2229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wres</a:t>
                  </a: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 &lt;- '100' 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503F80F-E8E9-689A-C981-DDF2E5FE8B4C}"/>
                    </a:ext>
                  </a:extLst>
                </p:cNvPr>
                <p:cNvSpPr txBox="1"/>
                <p:nvPr/>
              </p:nvSpPr>
              <p:spPr>
                <a:xfrm>
                  <a:off x="4793048" y="4621730"/>
                  <a:ext cx="1703990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highlight>
                        <a:srgbClr val="FFFFFF"/>
                      </a:highlight>
                      <a:uLnTx/>
                      <a:uFillTx/>
                      <a:latin typeface="Lato" panose="020F0502020204030203" pitchFamily="34" charset="0"/>
                      <a:ea typeface="+mn-ea"/>
                      <a:cs typeface="+mn-cs"/>
                    </a:rPr>
                    <a:t>human population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CB3DBC-915E-9B48-5690-0F97EA698C29}"/>
                  </a:ext>
                </a:extLst>
              </p:cNvPr>
              <p:cNvSpPr txBox="1"/>
              <p:nvPr/>
            </p:nvSpPr>
            <p:spPr>
              <a:xfrm>
                <a:off x="7023940" y="6064689"/>
                <a:ext cx="29266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execGRASS</a:t>
                </a:r>
                <a:r>
                  <a:rPr kumimoji="0" lang="en-NZ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("</a:t>
                </a:r>
                <a:r>
                  <a:rPr kumimoji="0" lang="en-NZ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g.region</a:t>
                </a:r>
                <a:r>
                  <a:rPr kumimoji="0" lang="en-NZ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", parameters = list(raster = "pop")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10DBF8B-DDA6-14DD-8CEA-8C64991DD0E7}"/>
                </a:ext>
              </a:extLst>
            </p:cNvPr>
            <p:cNvSpPr/>
            <p:nvPr/>
          </p:nvSpPr>
          <p:spPr>
            <a:xfrm>
              <a:off x="174731" y="1147705"/>
              <a:ext cx="3266974" cy="3988587"/>
            </a:xfrm>
            <a:prstGeom prst="rect">
              <a:avLst/>
            </a:prstGeom>
            <a:noFill/>
            <a:ln w="3810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096E4E-3CA3-0F0B-F680-6A16C8C7926A}"/>
                </a:ext>
              </a:extLst>
            </p:cNvPr>
            <p:cNvSpPr/>
            <p:nvPr/>
          </p:nvSpPr>
          <p:spPr>
            <a:xfrm>
              <a:off x="10249119" y="1487132"/>
              <a:ext cx="1236148" cy="4544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eRIDE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B80E548-C463-CC14-2628-B5E347287A37}"/>
                </a:ext>
              </a:extLst>
            </p:cNvPr>
            <p:cNvSpPr/>
            <p:nvPr/>
          </p:nvSpPr>
          <p:spPr>
            <a:xfrm>
              <a:off x="10249119" y="3369037"/>
              <a:ext cx="1236148" cy="454430"/>
            </a:xfrm>
            <a:prstGeom prst="rect">
              <a:avLst/>
            </a:prstGeom>
            <a:solidFill>
              <a:srgbClr val="F39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A868294-B5BD-BE25-B32A-A08D3489F24B}"/>
                </a:ext>
              </a:extLst>
            </p:cNvPr>
            <p:cNvSpPr/>
            <p:nvPr/>
          </p:nvSpPr>
          <p:spPr>
            <a:xfrm>
              <a:off x="9563338" y="1162532"/>
              <a:ext cx="2493113" cy="3988587"/>
            </a:xfrm>
            <a:prstGeom prst="rect">
              <a:avLst/>
            </a:prstGeom>
            <a:noFill/>
            <a:ln w="3810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C238D6-D3CD-1ECC-E339-FDFAE21EC38A}"/>
                </a:ext>
              </a:extLst>
            </p:cNvPr>
            <p:cNvSpPr txBox="1"/>
            <p:nvPr/>
          </p:nvSpPr>
          <p:spPr>
            <a:xfrm>
              <a:off x="9738370" y="1196551"/>
              <a:ext cx="24114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eride_run</a:t>
              </a:r>
              <a:r>
                <a:rPr kumimoji="0" lang="en-N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("</a:t>
              </a:r>
              <a:r>
                <a:rPr kumimoji="0" lang="en-NZ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rast</a:t>
              </a:r>
              <a:r>
                <a:rPr kumimoji="0" lang="en-N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", "pop")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3515AC-A3A2-E1D4-2796-3191FC0968AD}"/>
                </a:ext>
              </a:extLst>
            </p:cNvPr>
            <p:cNvSpPr txBox="1"/>
            <p:nvPr/>
          </p:nvSpPr>
          <p:spPr>
            <a:xfrm>
              <a:off x="9838040" y="822357"/>
              <a:ext cx="2149395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5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Lato" panose="020F0502020204030203" pitchFamily="34" charset="0"/>
                  <a:ea typeface="+mn-ea"/>
                  <a:cs typeface="+mn-cs"/>
                </a:rPr>
                <a:t>eRIDE</a:t>
              </a:r>
              <a:r>
                <a:rPr kumimoji="0" lang="en-NZ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Lato" panose="020F0502020204030203" pitchFamily="34" charset="0"/>
                  <a:ea typeface="+mn-ea"/>
                  <a:cs typeface="+mn-cs"/>
                </a:rPr>
                <a:t> source function</a:t>
              </a:r>
              <a:endPara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FB2E83-8CF5-156B-5F20-BDBB84BCCCAD}"/>
                </a:ext>
              </a:extLst>
            </p:cNvPr>
            <p:cNvSpPr txBox="1"/>
            <p:nvPr/>
          </p:nvSpPr>
          <p:spPr>
            <a:xfrm>
              <a:off x="5959697" y="781713"/>
              <a:ext cx="170399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Lato" panose="020F0502020204030203" pitchFamily="34" charset="0"/>
                  <a:ea typeface="+mn-ea"/>
                  <a:cs typeface="+mn-cs"/>
                </a:rPr>
                <a:t>Region set up</a:t>
              </a:r>
              <a:endPara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4767D8-702E-9633-6310-DE3B9D604CF1}"/>
                </a:ext>
              </a:extLst>
            </p:cNvPr>
            <p:cNvSpPr txBox="1"/>
            <p:nvPr/>
          </p:nvSpPr>
          <p:spPr>
            <a:xfrm>
              <a:off x="833275" y="815014"/>
              <a:ext cx="198876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Lato" panose="020F0502020204030203" pitchFamily="34" charset="0"/>
                  <a:ea typeface="+mn-ea"/>
                  <a:cs typeface="+mn-cs"/>
                </a:rPr>
                <a:t>Environment set up</a:t>
              </a:r>
              <a:endPara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F767236-823B-4D9B-AF55-ED65EA1C6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71949" y="3927321"/>
              <a:ext cx="1955725" cy="9016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B91C909-34D6-4807-6559-9746EE424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59007" y="2202287"/>
              <a:ext cx="2075744" cy="906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47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113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Calibri Light</vt:lpstr>
      <vt:lpstr>Courier New</vt:lpstr>
      <vt:lpstr>Lato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Renata de Lara Muylaert</dc:creator>
  <cp:lastModifiedBy>Renata de Lara Muylaert</cp:lastModifiedBy>
  <cp:revision>6</cp:revision>
  <dcterms:created xsi:type="dcterms:W3CDTF">2024-12-11T20:44:18Z</dcterms:created>
  <dcterms:modified xsi:type="dcterms:W3CDTF">2025-03-13T23:08:33Z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2024-12-11T20:50:20Z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7e3256ee-0787-4bf9-a5fc-bc27ea760726</vt:lpwstr>
  </property>
  <property fmtid="{D5CDD505-2E9C-101B-9397-08002B2CF9AE}" pid="8" name="MSIP_Label_bd9e4d68-54d0-40a5-8c9a-85a36c87352c_ContentBits">
    <vt:lpwstr>0</vt:lpwstr>
  </property>
</Properties>
</file>