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79D20-0ABD-4895-98DE-AEDF9654472F}" v="4" dt="2025-07-17T04:52:16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</pc:sldChg>
    </pc:docChg>
  </pc:docChgLst>
  <pc:docChgLst>
    <pc:chgData name="Renata de Lara Muylaert" userId="0867cccb-c3a2-4fe1-98fb-a480d9aef68d" providerId="ADAL" clId="{E0C79D20-0ABD-4895-98DE-AEDF9654472F}"/>
    <pc:docChg chg="delSld modSld delMainMaster">
      <pc:chgData name="Renata de Lara Muylaert" userId="0867cccb-c3a2-4fe1-98fb-a480d9aef68d" providerId="ADAL" clId="{E0C79D20-0ABD-4895-98DE-AEDF9654472F}" dt="2025-07-17T04:52:28.470" v="10" actId="14100"/>
      <pc:docMkLst>
        <pc:docMk/>
      </pc:docMkLst>
      <pc:sldChg chg="del">
        <pc:chgData name="Renata de Lara Muylaert" userId="0867cccb-c3a2-4fe1-98fb-a480d9aef68d" providerId="ADAL" clId="{E0C79D20-0ABD-4895-98DE-AEDF9654472F}" dt="2025-07-17T04:15:59.486" v="0" actId="47"/>
        <pc:sldMkLst>
          <pc:docMk/>
          <pc:sldMk cId="3549430520" sldId="257"/>
        </pc:sldMkLst>
      </pc:sldChg>
      <pc:sldChg chg="del">
        <pc:chgData name="Renata de Lara Muylaert" userId="0867cccb-c3a2-4fe1-98fb-a480d9aef68d" providerId="ADAL" clId="{E0C79D20-0ABD-4895-98DE-AEDF9654472F}" dt="2025-07-17T04:16:15.175" v="1" actId="47"/>
        <pc:sldMkLst>
          <pc:docMk/>
          <pc:sldMk cId="3108474657" sldId="264"/>
        </pc:sldMkLst>
      </pc:sldChg>
      <pc:sldChg chg="modSp mod">
        <pc:chgData name="Renata de Lara Muylaert" userId="0867cccb-c3a2-4fe1-98fb-a480d9aef68d" providerId="ADAL" clId="{E0C79D20-0ABD-4895-98DE-AEDF9654472F}" dt="2025-07-17T04:52:28.470" v="10" actId="14100"/>
        <pc:sldMkLst>
          <pc:docMk/>
          <pc:sldMk cId="4285927749" sldId="265"/>
        </pc:sldMkLst>
        <pc:spChg chg="mod">
          <ac:chgData name="Renata de Lara Muylaert" userId="0867cccb-c3a2-4fe1-98fb-a480d9aef68d" providerId="ADAL" clId="{E0C79D20-0ABD-4895-98DE-AEDF9654472F}" dt="2025-07-17T04:52:16.279" v="8" actId="732"/>
          <ac:spMkLst>
            <pc:docMk/>
            <pc:sldMk cId="4285927749" sldId="265"/>
            <ac:spMk id="7" creationId="{A00F3311-96FE-DA37-F918-4728D236AE8E}"/>
          </ac:spMkLst>
        </pc:spChg>
        <pc:spChg chg="mod">
          <ac:chgData name="Renata de Lara Muylaert" userId="0867cccb-c3a2-4fe1-98fb-a480d9aef68d" providerId="ADAL" clId="{E0C79D20-0ABD-4895-98DE-AEDF9654472F}" dt="2025-07-17T04:52:16.279" v="8" actId="732"/>
          <ac:spMkLst>
            <pc:docMk/>
            <pc:sldMk cId="4285927749" sldId="265"/>
            <ac:spMk id="8" creationId="{48D03AC9-FC7F-4D1E-F90B-6A353613183C}"/>
          </ac:spMkLst>
        </pc:spChg>
        <pc:spChg chg="mod">
          <ac:chgData name="Renata de Lara Muylaert" userId="0867cccb-c3a2-4fe1-98fb-a480d9aef68d" providerId="ADAL" clId="{E0C79D20-0ABD-4895-98DE-AEDF9654472F}" dt="2025-07-17T04:52:16.279" v="8" actId="732"/>
          <ac:spMkLst>
            <pc:docMk/>
            <pc:sldMk cId="4285927749" sldId="265"/>
            <ac:spMk id="9" creationId="{758A18A3-F2DC-BE96-C9FC-667B914DEFCD}"/>
          </ac:spMkLst>
        </pc:spChg>
        <pc:spChg chg="mod">
          <ac:chgData name="Renata de Lara Muylaert" userId="0867cccb-c3a2-4fe1-98fb-a480d9aef68d" providerId="ADAL" clId="{E0C79D20-0ABD-4895-98DE-AEDF9654472F}" dt="2025-07-17T04:52:16.279" v="8" actId="732"/>
          <ac:spMkLst>
            <pc:docMk/>
            <pc:sldMk cId="4285927749" sldId="265"/>
            <ac:spMk id="10" creationId="{010452C3-9874-B2AE-5706-7E6A91869597}"/>
          </ac:spMkLst>
        </pc:spChg>
        <pc:spChg chg="mod">
          <ac:chgData name="Renata de Lara Muylaert" userId="0867cccb-c3a2-4fe1-98fb-a480d9aef68d" providerId="ADAL" clId="{E0C79D20-0ABD-4895-98DE-AEDF9654472F}" dt="2025-07-17T04:52:16.279" v="8" actId="732"/>
          <ac:spMkLst>
            <pc:docMk/>
            <pc:sldMk cId="4285927749" sldId="265"/>
            <ac:spMk id="11" creationId="{1CB3EC47-7743-DF6A-3144-B272BF4F1F90}"/>
          </ac:spMkLst>
        </pc:spChg>
        <pc:picChg chg="mod">
          <ac:chgData name="Renata de Lara Muylaert" userId="0867cccb-c3a2-4fe1-98fb-a480d9aef68d" providerId="ADAL" clId="{E0C79D20-0ABD-4895-98DE-AEDF9654472F}" dt="2025-07-17T04:52:16.279" v="8" actId="732"/>
          <ac:picMkLst>
            <pc:docMk/>
            <pc:sldMk cId="4285927749" sldId="265"/>
            <ac:picMk id="2" creationId="{E2495F94-65C3-385A-BED4-937BA9BE31C7}"/>
          </ac:picMkLst>
        </pc:picChg>
        <pc:picChg chg="mod">
          <ac:chgData name="Renata de Lara Muylaert" userId="0867cccb-c3a2-4fe1-98fb-a480d9aef68d" providerId="ADAL" clId="{E0C79D20-0ABD-4895-98DE-AEDF9654472F}" dt="2025-07-17T04:52:28.470" v="10" actId="14100"/>
          <ac:picMkLst>
            <pc:docMk/>
            <pc:sldMk cId="4285927749" sldId="265"/>
            <ac:picMk id="5" creationId="{F0BE966B-1962-48E8-4CF1-9D6C324C0338}"/>
          </ac:picMkLst>
        </pc:picChg>
        <pc:picChg chg="mod">
          <ac:chgData name="Renata de Lara Muylaert" userId="0867cccb-c3a2-4fe1-98fb-a480d9aef68d" providerId="ADAL" clId="{E0C79D20-0ABD-4895-98DE-AEDF9654472F}" dt="2025-07-17T04:52:22.701" v="9" actId="14100"/>
          <ac:picMkLst>
            <pc:docMk/>
            <pc:sldMk cId="4285927749" sldId="265"/>
            <ac:picMk id="6" creationId="{56FCA600-A9F4-8FE5-BA46-DBED27EB8444}"/>
          </ac:picMkLst>
        </pc:picChg>
        <pc:picChg chg="mod">
          <ac:chgData name="Renata de Lara Muylaert" userId="0867cccb-c3a2-4fe1-98fb-a480d9aef68d" providerId="ADAL" clId="{E0C79D20-0ABD-4895-98DE-AEDF9654472F}" dt="2025-07-17T04:52:16.279" v="8" actId="732"/>
          <ac:picMkLst>
            <pc:docMk/>
            <pc:sldMk cId="4285927749" sldId="265"/>
            <ac:picMk id="17" creationId="{A805F33F-0BE7-9B5E-E615-F72A107F1782}"/>
          </ac:picMkLst>
        </pc:picChg>
        <pc:picChg chg="mod">
          <ac:chgData name="Renata de Lara Muylaert" userId="0867cccb-c3a2-4fe1-98fb-a480d9aef68d" providerId="ADAL" clId="{E0C79D20-0ABD-4895-98DE-AEDF9654472F}" dt="2025-07-17T04:52:16.279" v="8" actId="732"/>
          <ac:picMkLst>
            <pc:docMk/>
            <pc:sldMk cId="4285927749" sldId="265"/>
            <ac:picMk id="1032" creationId="{F6B1792E-D7F5-F9D4-F36C-160CF8C41A87}"/>
          </ac:picMkLst>
        </pc:picChg>
      </pc:sldChg>
      <pc:sldMasterChg chg="del delSldLayout">
        <pc:chgData name="Renata de Lara Muylaert" userId="0867cccb-c3a2-4fe1-98fb-a480d9aef68d" providerId="ADAL" clId="{E0C79D20-0ABD-4895-98DE-AEDF9654472F}" dt="2025-07-17T04:16:15.175" v="1" actId="47"/>
        <pc:sldMasterMkLst>
          <pc:docMk/>
          <pc:sldMasterMk cId="734466671" sldId="2147483660"/>
        </pc:sldMasterMkLst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60864761" sldId="2147483661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594392883" sldId="2147483662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978102744" sldId="2147483663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505908973" sldId="2147483664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428925888" sldId="2147483665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197348422" sldId="2147483666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380004265" sldId="2147483667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68239003" sldId="2147483668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097270509" sldId="2147483669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3259744288" sldId="2147483670"/>
          </pc:sldLayoutMkLst>
        </pc:sldLayoutChg>
        <pc:sldLayoutChg chg="del">
          <pc:chgData name="Renata de Lara Muylaert" userId="0867cccb-c3a2-4fe1-98fb-a480d9aef68d" providerId="ADAL" clId="{E0C79D20-0ABD-4895-98DE-AEDF9654472F}" dt="2025-07-17T04:16:15.175" v="1" actId="47"/>
          <pc:sldLayoutMkLst>
            <pc:docMk/>
            <pc:sldMasterMk cId="734466671" sldId="2147483660"/>
            <pc:sldLayoutMk cId="202692633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00821-6232-89E1-4FF8-17527CFA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F3EB32A-F08A-B19A-C069-A7C8C597BB31}"/>
              </a:ext>
            </a:extLst>
          </p:cNvPr>
          <p:cNvGrpSpPr/>
          <p:nvPr/>
        </p:nvGrpSpPr>
        <p:grpSpPr>
          <a:xfrm>
            <a:off x="3269126" y="-685800"/>
            <a:ext cx="5773919" cy="7543800"/>
            <a:chOff x="3269127" y="377672"/>
            <a:chExt cx="5127887" cy="61399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606358-D700-4669-BCDB-AD6E553C76CC}"/>
                </a:ext>
              </a:extLst>
            </p:cNvPr>
            <p:cNvGrpSpPr/>
            <p:nvPr/>
          </p:nvGrpSpPr>
          <p:grpSpPr>
            <a:xfrm>
              <a:off x="3269127" y="377672"/>
              <a:ext cx="5127887" cy="6139968"/>
              <a:chOff x="3269127" y="377672"/>
              <a:chExt cx="5127887" cy="6139968"/>
            </a:xfrm>
          </p:grpSpPr>
          <p:pic>
            <p:nvPicPr>
              <p:cNvPr id="17" name="Picture 16" descr="A map of a country&#10;&#10;Description automatically generated with medium confidence">
                <a:extLst>
                  <a:ext uri="{FF2B5EF4-FFF2-40B4-BE49-F238E27FC236}">
                    <a16:creationId xmlns:a16="http://schemas.microsoft.com/office/drawing/2014/main" id="{A805F33F-0BE7-9B5E-E615-F72A107F1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15"/>
              <a:stretch/>
            </p:blipFill>
            <p:spPr>
              <a:xfrm>
                <a:off x="3284182" y="2425623"/>
                <a:ext cx="4625892" cy="2381272"/>
              </a:xfrm>
              <a:prstGeom prst="rect">
                <a:avLst/>
              </a:prstGeom>
            </p:spPr>
          </p:pic>
          <p:pic>
            <p:nvPicPr>
              <p:cNvPr id="19" name="Picture 18" descr="A map of indonesia with orange lines&#10;&#10;Description automatically generated">
                <a:extLst>
                  <a:ext uri="{FF2B5EF4-FFF2-40B4-BE49-F238E27FC236}">
                    <a16:creationId xmlns:a16="http://schemas.microsoft.com/office/drawing/2014/main" id="{35DDF412-12BE-E346-E618-A864E555B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0006"/>
              <a:stretch/>
            </p:blipFill>
            <p:spPr>
              <a:xfrm>
                <a:off x="3283995" y="377672"/>
                <a:ext cx="4625892" cy="2312142"/>
              </a:xfrm>
              <a:prstGeom prst="rect">
                <a:avLst/>
              </a:prstGeom>
            </p:spPr>
          </p:pic>
          <p:pic>
            <p:nvPicPr>
              <p:cNvPr id="1032" name="Picture 8">
                <a:extLst>
                  <a:ext uri="{FF2B5EF4-FFF2-40B4-BE49-F238E27FC236}">
                    <a16:creationId xmlns:a16="http://schemas.microsoft.com/office/drawing/2014/main" id="{F6B1792E-D7F5-F9D4-F36C-160CF8C41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982" r="10633" b="34640"/>
              <a:stretch>
                <a:fillRect/>
              </a:stretch>
            </p:blipFill>
            <p:spPr bwMode="auto">
              <a:xfrm>
                <a:off x="3282657" y="4571454"/>
                <a:ext cx="5061900" cy="19461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0BE966B-1962-48E8-4CF1-9D6C324C0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37272" y="4979087"/>
                <a:ext cx="707285" cy="257175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6FCA600-A9F4-8FE5-BA46-DBED27EB8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7716820" y="5465368"/>
                <a:ext cx="782401" cy="324188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0F3311-96FE-DA37-F918-4728D236AE8E}"/>
                  </a:ext>
                </a:extLst>
              </p:cNvPr>
              <p:cNvSpPr txBox="1"/>
              <p:nvPr/>
            </p:nvSpPr>
            <p:spPr>
              <a:xfrm>
                <a:off x="7847208" y="5191223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High</a:t>
                </a:r>
                <a:endParaRPr lang="en-NZ" sz="105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D03AC9-FC7F-4D1E-F90B-6A353613183C}"/>
                  </a:ext>
                </a:extLst>
              </p:cNvPr>
              <p:cNvSpPr txBox="1"/>
              <p:nvPr/>
            </p:nvSpPr>
            <p:spPr>
              <a:xfrm>
                <a:off x="7844820" y="5842240"/>
                <a:ext cx="5498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50" dirty="0"/>
                  <a:t>Low</a:t>
                </a:r>
                <a:endParaRPr lang="en-NZ" sz="105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B3EC47-7743-DF6A-3144-B272BF4F1F90}"/>
                  </a:ext>
                </a:extLst>
              </p:cNvPr>
              <p:cNvSpPr txBox="1"/>
              <p:nvPr/>
            </p:nvSpPr>
            <p:spPr>
              <a:xfrm>
                <a:off x="3269127" y="4343169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C</a:t>
                </a:r>
                <a:endParaRPr lang="en-NZ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0452C3-9874-B2AE-5706-7E6A91869597}"/>
                  </a:ext>
                </a:extLst>
              </p:cNvPr>
              <p:cNvSpPr txBox="1"/>
              <p:nvPr/>
            </p:nvSpPr>
            <p:spPr>
              <a:xfrm>
                <a:off x="3286980" y="2527284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B</a:t>
                </a:r>
                <a:endParaRPr lang="en-NZ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8A18A3-F2DC-BE96-C9FC-667B914DEFCD}"/>
                  </a:ext>
                </a:extLst>
              </p:cNvPr>
              <p:cNvSpPr txBox="1"/>
              <p:nvPr/>
            </p:nvSpPr>
            <p:spPr>
              <a:xfrm>
                <a:off x="3296236" y="435044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A</a:t>
                </a:r>
                <a:endParaRPr lang="en-NZ" dirty="0"/>
              </a:p>
            </p:txBody>
          </p:sp>
        </p:grpSp>
        <p:pic>
          <p:nvPicPr>
            <p:cNvPr id="2" name="Picture 1" descr="A map of indonesia with orange lines&#10;&#10;Description automatically generated">
              <a:extLst>
                <a:ext uri="{FF2B5EF4-FFF2-40B4-BE49-F238E27FC236}">
                  <a16:creationId xmlns:a16="http://schemas.microsoft.com/office/drawing/2014/main" id="{E2495F94-65C3-385A-BED4-937BA9BE3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3" r="79455" b="88192"/>
            <a:stretch/>
          </p:blipFill>
          <p:spPr>
            <a:xfrm>
              <a:off x="3276561" y="690406"/>
              <a:ext cx="950380" cy="266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59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7</cp:revision>
  <dcterms:created xsi:type="dcterms:W3CDTF">2024-12-11T20:44:18Z</dcterms:created>
  <dcterms:modified xsi:type="dcterms:W3CDTF">2025-07-17T04:57:00Z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