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9" r:id="rId4"/>
    <p:sldId id="27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40D3-237F-74C6-9D7D-B5EC9DAD2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284F-0297-F501-F835-C1C4401B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850E-B0BA-9AFE-EBFF-6F45341B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C1EF-3DF2-EBF5-A698-EBA7FDC3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28E6-1214-0032-5006-5C9A9C52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91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BAA-7436-6FDB-8002-345CCC9F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212C-74E6-1D50-0E77-A28A927F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640-1EFA-6AB3-C5E4-26D8FC96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F6A5-5B0F-453C-ECAA-BA2DA2EE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527E-C85E-58FF-BEB5-F7CB88CE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11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16112-5EB0-2AD0-30BE-181074570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6EB1F-EC63-0647-1473-51699184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FA44-D4D5-0316-1351-1269DDD1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A4FF-2BE0-BE93-9136-C4CD32C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1B04-84F1-239A-2B36-7FA8D5A5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054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BBE8-C651-20AC-08CB-4F7DF166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3E9B-FF4B-73EE-0552-58223416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AD55-0763-7002-D796-5AF4B274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93A3-1DBC-4C3B-0C22-0E4A40D8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274-7902-9CFB-EC0D-A4900AB8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779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A296-9DBC-B126-7F3E-685E5A89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50346-3D9D-EFE0-20CB-D6025F98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43E4-E697-C101-B2C1-CFC9F95A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3F30-D86F-D971-7C1A-14B3A2E7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3E58-3ECE-FA63-96C0-CC36D54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0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407D-2FB7-56F1-7CE7-CDF4888B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A966-1E8D-E4C5-607C-3F1EE4C2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441C-AF7A-5B88-E074-4C1911DB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637A4-FC1E-858F-6D9D-79F520CF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F1073-1EBA-1DD5-2D8A-35F2310E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58232-C79D-6740-BBFD-9FC8E83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02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3791-0C97-F64E-6418-B8743565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F7DC-93FD-0544-7A5A-2497F36F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4BC1-0A29-5BA8-D0FB-336E38DC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C1F28-308B-EDCA-E011-63A13D6CB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F1FA-0172-D90F-282B-5732AAB6B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7A12-EFD7-389D-2AF4-E0C3F9CC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33E00-93D8-EF55-547F-482B4A5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70C8-B7E8-82C5-F73A-AE9D799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1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E052-45C6-2394-D2F8-903E283D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96515-AC1C-7386-4C30-D9F4069B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79C15-1951-EA3B-13DD-C757AE96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A5F6C-C34C-9257-9AB9-0C7E2757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8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1C78C-B8E3-A8A7-63DC-8D8A35C2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0B110-3B31-36B6-0D40-D14C60F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F452-A2E9-038F-F4B1-A5117FD3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390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D21F-4AE1-C2CA-7F20-7839CA3A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506B-1FFF-7163-5D1F-4AC37585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2100-D7AE-E807-F6C6-C7F1A54A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7A26-C420-8CFC-25B7-F0E3E9BE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EDB9-767D-CC67-6801-7BDF7067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42C2-00FE-9668-5D86-7D20F828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89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B745-419A-7230-2363-1A8568D6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23C8B-D0EB-31C5-F305-56317BA1A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98302-C71F-F037-0F4C-8333CF40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87F17-F906-17CB-CFC9-259BAD2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6E0B-2929-2237-901C-D58D0D4C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7C12-B64B-0789-270F-F1174DC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0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C36E9-40D9-5764-DCB5-E0A89175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3B33-2DE1-7D90-F77F-76F1BE72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E9D9-4E41-92A7-AEC6-E2B4A6540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DA02-C017-43A8-B4B3-504ECAFB589F}" type="datetimeFigureOut">
              <a:rPr lang="en-NZ" smtClean="0"/>
              <a:t>21/10/2022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6771-E5EB-828D-8F65-CEFDCF8C9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91C3-03CD-6CEB-940D-6BEBC2141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12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502116D-460F-62F8-A947-9313C457E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0" r="23602"/>
          <a:stretch/>
        </p:blipFill>
        <p:spPr>
          <a:xfrm>
            <a:off x="5987143" y="0"/>
            <a:ext cx="5320937" cy="63784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924368A-460F-0FE7-BD8E-D1BDD6E61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0" r="23602"/>
          <a:stretch/>
        </p:blipFill>
        <p:spPr>
          <a:xfrm>
            <a:off x="195943" y="-1"/>
            <a:ext cx="5320937" cy="63784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0" y="4493068"/>
            <a:ext cx="2001189" cy="1641393"/>
            <a:chOff x="5606270" y="3792028"/>
            <a:chExt cx="2001189" cy="16413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0" y="3792028"/>
              <a:ext cx="2001189" cy="1641393"/>
              <a:chOff x="3627018" y="3806839"/>
              <a:chExt cx="2001189" cy="164139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7C92A-41A7-EA1E-FA17-2E9B8184D6BF}"/>
              </a:ext>
            </a:extLst>
          </p:cNvPr>
          <p:cNvSpPr txBox="1"/>
          <p:nvPr/>
        </p:nvSpPr>
        <p:spPr>
          <a:xfrm>
            <a:off x="558653" y="11017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All mammals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209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5C25F-9502-2996-DC42-7AD26191C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77"/>
          <a:stretch/>
        </p:blipFill>
        <p:spPr>
          <a:xfrm>
            <a:off x="-334714" y="-134112"/>
            <a:ext cx="587750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708887-4887-EE96-092E-193857A54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1"/>
          <a:stretch/>
        </p:blipFill>
        <p:spPr>
          <a:xfrm>
            <a:off x="5733228" y="-134112"/>
            <a:ext cx="6275892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0" y="4493068"/>
            <a:ext cx="2001189" cy="1641393"/>
            <a:chOff x="5606270" y="3792028"/>
            <a:chExt cx="2001189" cy="16413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0" y="3792028"/>
              <a:ext cx="2001189" cy="1641393"/>
              <a:chOff x="3627018" y="3806839"/>
              <a:chExt cx="2001189" cy="164139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BAB92-A199-8253-C1E8-3FA1ACE2D56B}"/>
              </a:ext>
            </a:extLst>
          </p:cNvPr>
          <p:cNvSpPr txBox="1"/>
          <p:nvPr/>
        </p:nvSpPr>
        <p:spPr>
          <a:xfrm>
            <a:off x="288926" y="-451888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Mammals minus bat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817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9E6E-D6D9-F05A-F91F-83132A1D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Bovliv mammals minus bat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841-84E1-7DA1-C6D8-A91681DB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DDD87-6116-9FAB-F46D-E3B8D699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46" y="1485106"/>
            <a:ext cx="504299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7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014374-7038-EFDF-3F6D-6BE1204D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5"/>
          <a:stretch/>
        </p:blipFill>
        <p:spPr>
          <a:xfrm>
            <a:off x="5987144" y="-200667"/>
            <a:ext cx="620485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5C25F-9502-2996-DC42-7AD26191C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56"/>
          <a:stretch/>
        </p:blipFill>
        <p:spPr>
          <a:xfrm>
            <a:off x="-552579" y="-267222"/>
            <a:ext cx="5878959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4" y="4105942"/>
            <a:ext cx="2001185" cy="2311851"/>
            <a:chOff x="5606274" y="3404902"/>
            <a:chExt cx="2001185" cy="23118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4" y="3404902"/>
              <a:ext cx="2001185" cy="2311851"/>
              <a:chOff x="3627022" y="3419713"/>
              <a:chExt cx="2001185" cy="231185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598054" y="4448681"/>
                <a:ext cx="2311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(all bovidae)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BAB92-A199-8253-C1E8-3FA1ACE2D56B}"/>
              </a:ext>
            </a:extLst>
          </p:cNvPr>
          <p:cNvSpPr txBox="1"/>
          <p:nvPr/>
        </p:nvSpPr>
        <p:spPr>
          <a:xfrm>
            <a:off x="288926" y="-451888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Bovliv mammals minus bat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573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A44C-093D-57F5-824F-7CB31C57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D3F-8F0E-9391-58A8-496CFCE1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58630-DD88-020B-861A-D2BDCA35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9"/>
            <a:ext cx="12192000" cy="6481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0A5C0-C885-8BBC-40F2-01823623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44"/>
          <a:stretch/>
        </p:blipFill>
        <p:spPr>
          <a:xfrm>
            <a:off x="10111826" y="2380616"/>
            <a:ext cx="1870131" cy="1673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03CD7-727D-717F-FA11-59E23A773C17}"/>
              </a:ext>
            </a:extLst>
          </p:cNvPr>
          <p:cNvSpPr txBox="1"/>
          <p:nvPr/>
        </p:nvSpPr>
        <p:spPr>
          <a:xfrm>
            <a:off x="11144448" y="273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641BE-90CD-052C-00BD-F6A32D95CC08}"/>
              </a:ext>
            </a:extLst>
          </p:cNvPr>
          <p:cNvSpPr txBox="1"/>
          <p:nvPr/>
        </p:nvSpPr>
        <p:spPr>
          <a:xfrm>
            <a:off x="11156640" y="3491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512EA-A58B-3DF5-A2D4-06E2DAD9A493}"/>
              </a:ext>
            </a:extLst>
          </p:cNvPr>
          <p:cNvSpPr txBox="1"/>
          <p:nvPr/>
        </p:nvSpPr>
        <p:spPr>
          <a:xfrm>
            <a:off x="10318836" y="3497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2359-2D2E-E225-CB1C-3EBBA05FCF79}"/>
              </a:ext>
            </a:extLst>
          </p:cNvPr>
          <p:cNvSpPr txBox="1"/>
          <p:nvPr/>
        </p:nvSpPr>
        <p:spPr>
          <a:xfrm>
            <a:off x="10825101" y="3445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80385-730B-4E0E-4F5E-2ACE6A3213A2}"/>
              </a:ext>
            </a:extLst>
          </p:cNvPr>
          <p:cNvSpPr txBox="1"/>
          <p:nvPr/>
        </p:nvSpPr>
        <p:spPr>
          <a:xfrm>
            <a:off x="10406199" y="3125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62264-494F-D524-19D2-B899DB082C07}"/>
              </a:ext>
            </a:extLst>
          </p:cNvPr>
          <p:cNvSpPr txBox="1"/>
          <p:nvPr/>
        </p:nvSpPr>
        <p:spPr>
          <a:xfrm>
            <a:off x="10871120" y="2783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377D6-5507-F852-0888-4DD90AC3B0EC}"/>
              </a:ext>
            </a:extLst>
          </p:cNvPr>
          <p:cNvSpPr txBox="1"/>
          <p:nvPr/>
        </p:nvSpPr>
        <p:spPr>
          <a:xfrm>
            <a:off x="10842762" y="3102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D0E60-C581-AF3E-F875-2EC53727A81C}"/>
              </a:ext>
            </a:extLst>
          </p:cNvPr>
          <p:cNvSpPr txBox="1"/>
          <p:nvPr/>
        </p:nvSpPr>
        <p:spPr>
          <a:xfrm>
            <a:off x="11156640" y="3085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11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281AE-ED7B-6AC7-D6FC-CA1B72D34085}"/>
              </a:ext>
            </a:extLst>
          </p:cNvPr>
          <p:cNvSpPr txBox="1"/>
          <p:nvPr/>
        </p:nvSpPr>
        <p:spPr>
          <a:xfrm>
            <a:off x="10376544" y="2754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064C2B-526A-5769-8647-66695AE54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66" y="159747"/>
            <a:ext cx="8383230" cy="12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94F49-898C-393B-E2DB-5D6C00A0B965}"/>
              </a:ext>
            </a:extLst>
          </p:cNvPr>
          <p:cNvGrpSpPr/>
          <p:nvPr/>
        </p:nvGrpSpPr>
        <p:grpSpPr>
          <a:xfrm>
            <a:off x="215183" y="-3383915"/>
            <a:ext cx="6345001" cy="6480000"/>
            <a:chOff x="4370068" y="475025"/>
            <a:chExt cx="6345001" cy="648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6D6665-62DB-0927-204A-877F53CA0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0068" y="475025"/>
              <a:ext cx="6345001" cy="648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A7CC3-CF94-6DB7-3D79-596B23BF38F4}"/>
                </a:ext>
              </a:extLst>
            </p:cNvPr>
            <p:cNvSpPr txBox="1"/>
            <p:nvPr/>
          </p:nvSpPr>
          <p:spPr>
            <a:xfrm rot="16200000">
              <a:off x="3794836" y="5127902"/>
              <a:ext cx="15376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Hazard: Scenario 1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3F98-BD10-6D21-032C-4D6E0F4AE7A1}"/>
                </a:ext>
              </a:extLst>
            </p:cNvPr>
            <p:cNvSpPr txBox="1"/>
            <p:nvPr/>
          </p:nvSpPr>
          <p:spPr>
            <a:xfrm>
              <a:off x="4563636" y="5873537"/>
              <a:ext cx="18742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Time to reach healthcare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A92B08-A9E3-46BC-7EF5-28AA95A4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344"/>
            <a:stretch/>
          </p:blipFill>
          <p:spPr>
            <a:xfrm>
              <a:off x="4707609" y="4516764"/>
              <a:ext cx="1526511" cy="136578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90BEE-3B32-5086-7C2F-694DB5DCB0EB}"/>
              </a:ext>
            </a:extLst>
          </p:cNvPr>
          <p:cNvGrpSpPr/>
          <p:nvPr/>
        </p:nvGrpSpPr>
        <p:grpSpPr>
          <a:xfrm>
            <a:off x="0" y="2268513"/>
            <a:ext cx="5029200" cy="4340105"/>
            <a:chOff x="-1765345" y="675127"/>
            <a:chExt cx="6601837" cy="563731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56A3B6-0E2A-06C6-2742-7CF35C05C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420"/>
            <a:stretch/>
          </p:blipFill>
          <p:spPr>
            <a:xfrm>
              <a:off x="-1765345" y="2369821"/>
              <a:ext cx="6601837" cy="39426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C4D27E-8526-03C1-7176-E171EB6D9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0199"/>
            <a:stretch/>
          </p:blipFill>
          <p:spPr>
            <a:xfrm>
              <a:off x="-1765345" y="675127"/>
              <a:ext cx="6601837" cy="171323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BEF900-3E68-73C5-A71C-595B0FD70EFB}"/>
              </a:ext>
            </a:extLst>
          </p:cNvPr>
          <p:cNvGrpSpPr/>
          <p:nvPr/>
        </p:nvGrpSpPr>
        <p:grpSpPr>
          <a:xfrm>
            <a:off x="5382750" y="-2319584"/>
            <a:ext cx="5065143" cy="8928201"/>
            <a:chOff x="5382750" y="-2319584"/>
            <a:chExt cx="5065143" cy="892820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7A734B7-A544-2AFB-3F37-ADD7D0D28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427" t="12316" r="31395" b="13529"/>
            <a:stretch/>
          </p:blipFill>
          <p:spPr>
            <a:xfrm>
              <a:off x="6177636" y="-2319584"/>
              <a:ext cx="3864864" cy="435133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382750" y="632268"/>
              <a:ext cx="2001189" cy="1641393"/>
              <a:chOff x="3627018" y="3806839"/>
              <a:chExt cx="2001189" cy="164139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469510F-9D85-16C0-ECE6-75B852C65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1344"/>
              <a:stretch/>
            </p:blipFill>
            <p:spPr>
              <a:xfrm>
                <a:off x="3897949" y="3837543"/>
                <a:ext cx="1526511" cy="136578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DF7CF9E-F651-0A4C-D585-929847753E6E}"/>
                </a:ext>
              </a:extLst>
            </p:cNvPr>
            <p:cNvGrpSpPr/>
            <p:nvPr/>
          </p:nvGrpSpPr>
          <p:grpSpPr>
            <a:xfrm>
              <a:off x="5418693" y="2367070"/>
              <a:ext cx="5029200" cy="4241547"/>
              <a:chOff x="5418693" y="2367070"/>
              <a:chExt cx="5029200" cy="424154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90BEB37-17B2-BFDF-F74F-6521A131E8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32515"/>
              <a:stretch/>
            </p:blipFill>
            <p:spPr>
              <a:xfrm>
                <a:off x="5418693" y="3672126"/>
                <a:ext cx="5029200" cy="293649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9FD975B-E5D5-B2D1-F69D-450329A53A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9537"/>
              <a:stretch/>
            </p:blipFill>
            <p:spPr>
              <a:xfrm>
                <a:off x="5418693" y="2367070"/>
                <a:ext cx="5029200" cy="13255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9166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122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Bovliv mammals minus bat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de Lara Muylaert</dc:creator>
  <cp:lastModifiedBy>Renata de Lara Muylaert</cp:lastModifiedBy>
  <cp:revision>4</cp:revision>
  <dcterms:created xsi:type="dcterms:W3CDTF">2022-09-29T21:26:25Z</dcterms:created>
  <dcterms:modified xsi:type="dcterms:W3CDTF">2022-10-21T08:44:13Z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2022-09-29T21:26:25Z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5ec09c5b-4863-41a8-aae8-32a2fd21c335</vt:lpwstr>
  </property>
  <property fmtid="{D5CDD505-2E9C-101B-9397-08002B2CF9AE}" pid="8" name="MSIP_Label_bd9e4d68-54d0-40a5-8c9a-85a36c87352c_ContentBits">
    <vt:lpwstr>0</vt:lpwstr>
  </property>
</Properties>
</file>