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3" d="100"/>
          <a:sy n="33" d="100"/>
        </p:scale>
        <p:origin x="3850" y="2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37DF-6B3A-86B8-9EE6-6A164C38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E283-FA8B-1B64-7522-6D7277D9E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F561-FC4C-9EBE-8D33-4598787B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3C9-C011-E6BB-11EB-7EF6E557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DD1D-3546-D717-3657-51BC8DC4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799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4F0E-E05A-6BA9-9EC1-ED134622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CD93-BA76-ACA0-F4BA-B807CD92C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426A-DCBA-728D-2F7D-F5B2018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F54C-9F03-07C8-95D0-2536E8F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BB96-44E0-F5C9-1F38-D0509F41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23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AD5D4-82AE-A2FF-EFA6-7C5975AF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4A37-3167-CBE6-F52C-4C128A48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514F-BACB-C1AB-25C8-BA7116A4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81A-7D7D-9935-815A-D392AED1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32FA-2C2A-FAF8-086E-7058BED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83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18EF-0CB6-8B9E-4856-7185045C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2E8E-67E2-D4B4-3532-4AB4FBFC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615D-F353-3A62-108B-862AB16C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2384-CA3E-9E9F-51C1-2A0A20CA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EF68-7753-4B77-11CC-44DE7028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1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288-E35D-5014-29B6-2D9CA30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1A82-A110-5C78-D011-7A053CC1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EE39-8FB7-D0D6-B139-84EFCD06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B9B6-6F90-EC31-5F5E-85816C4C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7143-C636-956E-8EC3-FC2EFC3C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99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FB2F-763A-1350-FBE7-21EC9A5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A9FC-2054-8459-410C-FCBF954B3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1217-84EF-EA81-CFA2-6BE3C9EB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6B5B-131E-AB26-6F01-693B4D1E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AC1D-9735-E4D5-1FFB-4F4BCAC7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DCA6-A974-76FD-E4A5-4886DE4C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65D-72E7-F933-4AC5-167BA40E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631F-6673-C163-FC9D-0FE8AD8B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40D2-4A57-C124-3DA1-B1667E26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FACDB-36A4-A962-3EAA-A3A06D090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CA732-5A3D-F848-E221-C0B54558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2F9E8-BBB3-F52E-4BE2-5577F08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5DAEE-5CEF-63CD-E0AE-5C1BD286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9AC2-4DD7-BF5A-FD8D-D0F461E5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8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D0D5-6381-572C-F22A-63B4460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D8F5B-FD62-C3A8-B7CC-92B3E81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443F8-370D-B57A-BE93-C51E14A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15928-4DB1-CF47-C1D1-DFF109FA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12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78044-EA80-CE92-79EE-FA4480B7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CB791-F895-912D-3E33-60675143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2D9B-B7FB-545B-E7D0-C9473E6C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62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A082-2434-333F-E9D6-D3FC8EC9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099B-CF81-A87F-046F-41CFB67F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9845-5C9B-FAB4-B5D1-56BF99CB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5876-50DD-64B9-6A66-B60B53BA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A56C-3A3A-ADA9-9353-48F14D94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220D-DC24-97D2-83A9-ED2C359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19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6D29-026A-FCD4-F05F-BFA028B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80DAB-4F93-3D9E-889E-1807137A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2740-7162-AEA1-55AE-BEDE9034C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1819-52BF-D5A3-5EA6-88AE523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642C-3701-63D9-7C3B-62E0B0F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10FB8-8C60-6CFB-3CC5-B5305EE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127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BE9EC-65A0-FCC7-CA21-D80FC50C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4C44-0758-DDB9-BD0A-80F2496C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5FBD-44E0-C7FF-1E28-0D9A36B8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7E9A-332B-441F-AB45-E7F12D43CF6B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5A95-F9BE-629B-56BB-8EAF618C2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330B-FCA6-7508-13E6-894FA933E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5C3-8EDC-40B2-B897-9AD04BCD8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537-0B35-C933-C381-88A8B8EE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4F019-EDEE-7B31-220C-E9F5B3864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07D8F-DBA1-769B-C724-2D055015C97C}"/>
              </a:ext>
            </a:extLst>
          </p:cNvPr>
          <p:cNvSpPr txBox="1"/>
          <p:nvPr/>
        </p:nvSpPr>
        <p:spPr>
          <a:xfrm>
            <a:off x="1566672" y="39624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old</a:t>
            </a:r>
            <a:endParaRPr lang="en-N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40CE2-6EC2-3F5E-B157-8FCE30D2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471488"/>
            <a:ext cx="6700805" cy="69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4228-397D-7318-FE08-EFBA9798D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22BC4-C589-4F6F-AF57-579E60BCF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262DCD-A248-6FC5-C5B4-4CE577407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2169" y="-2402141"/>
            <a:ext cx="7863840" cy="9436608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1346F7BB-A8DA-928A-E407-41536A32C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6292" y="6163994"/>
            <a:ext cx="7681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2</cp:revision>
  <dcterms:created xsi:type="dcterms:W3CDTF">2022-10-22T06:12:55Z</dcterms:created>
  <dcterms:modified xsi:type="dcterms:W3CDTF">2022-10-22T07:40:10Z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2022-10-22T06:12:57Z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5ac4a9b2-dbb3-45b5-a4ac-6c2bafcb14e1</vt:lpwstr>
  </property>
  <property fmtid="{D5CDD505-2E9C-101B-9397-08002B2CF9AE}" pid="8" name="MSIP_Label_bd9e4d68-54d0-40a5-8c9a-85a36c87352c_ContentBits">
    <vt:lpwstr>0</vt:lpwstr>
  </property>
</Properties>
</file>