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10" d="100"/>
          <a:sy n="110" d="100"/>
        </p:scale>
        <p:origin x="87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4711-4CF0-6C46-15AF-F31C3054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B72F-854A-79AA-3A8C-7390842CF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5FA0-80E4-8362-BFFF-3706C212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3733-A242-3969-C587-0C0E98D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7104-C86B-3715-2D13-7FB14BFE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613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106-4CDC-5ABA-6EE4-EDB08DA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FC83C-D8EE-0F3C-C4F1-DEC77613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F859-96BA-1365-00DF-F401DA0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AFCF-6685-3108-6B38-2890FEB9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6833-8332-DFF6-17D6-045FDB6F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8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0176A-ADA2-7758-28F7-B6FC89C6D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7AA78-D5CA-9DEE-3A01-47CC9D71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4815-300A-8BC5-F8C2-5050323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05BC-3DB4-6C4F-269B-EBAB6C1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F9BB-FCC2-4BC3-7415-D250164B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44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52F4-1CD8-A131-6C3E-2BD7A7A0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5A52-9D65-8514-F965-A266CE3C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97A7-B56E-5284-8DA2-AA295DBA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D865-8069-95CD-68CF-136A8DA8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A497-D952-7A27-8DBF-C04CAC2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1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18F4-22CA-24DD-4838-82C4228D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6C98-F40B-DF8A-383A-1C4C00F3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CA37-A940-0A21-A546-EE8A0CA8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E2B0-94EC-8390-F602-35DC16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9126-2388-2B99-AF86-FC246D18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44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B1F-E619-878E-E4DB-A128416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912C-7FD3-EF1D-469B-A62941B8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79EE-4316-AAD4-2A05-8A3CC92D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E373-5653-EB77-22E2-A5A57592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4039-632D-8AD7-DD7D-A93E834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4396-F315-0E54-C1A1-CE9E1DA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19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A1B8-2B58-66DE-1F78-4F3D93A4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4BE2-4964-151C-AFF5-CECD5D86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96069-5B08-8B86-2307-FA368BF1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2B67C-0579-39EE-9668-ECD41CA78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A6ABF-25F7-DD6A-4CC6-C2931E303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A4233-6B0F-0372-7CAB-45FDB02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CBBD2-27BB-DA6F-C1DD-E3D7DBDA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5E719-8462-0006-4E9F-81E5EE9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1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E447-4942-640D-9998-22111515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0CE3-E31F-02BA-402E-24F86B6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5B90-A7C5-371E-BF6A-8CD17A6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8D132-5A6F-8712-E070-EFC1B05A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02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AA244-4C47-7A05-BAA8-3F0D9E4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E869A-E2B5-CFDF-1686-2FD7812F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B26E-6BCA-53A6-B544-35904842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03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104-5893-26AF-E0FE-DE401F3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EBFF-F5C1-5212-CBF0-349F5733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C235B-292B-9B9E-BAC6-57EF6099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8965-60C9-2C34-002C-CC45390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2D15-BAA9-F3E2-C5A2-BB9E9870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A987-C442-5C3A-1147-1DFD68E3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47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3DF-2E83-0BEC-EBFD-FD69BFA9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5452D-9050-EC10-B31A-2840E4B73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2A8C-A918-82B1-EDAD-6D9F92D99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AD48D-9087-5D29-DD86-53D74643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8A00-4824-BDCD-1CD1-EFF12439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7630-21DA-29D0-9D54-40101E1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26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264BC-1E51-6771-D831-A7D509E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CEAB-1896-013D-6540-F8A757D9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1F6A-9E7E-9136-03BB-F62BC10F8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74EA-2FAC-4772-B11C-C635D087D2AA}" type="datetimeFigureOut">
              <a:rPr lang="en-NZ" smtClean="0"/>
              <a:t>26/10/2022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3870-43B6-04E9-1FC4-B07008C9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5E10-2D0E-0897-8713-323B7AD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3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ECDDD-8C51-06A6-87EB-EFA5A1F4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61" y="466512"/>
            <a:ext cx="5437219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1</cp:revision>
  <dcterms:created xsi:type="dcterms:W3CDTF">2022-10-25T22:49:41Z</dcterms:created>
  <dcterms:modified xsi:type="dcterms:W3CDTF">2022-10-25T22:50:36Z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2022-10-25T22:50:12Z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8cd4e0b4-3ec4-4b61-99c1-811f74308a3d</vt:lpwstr>
  </property>
  <property fmtid="{D5CDD505-2E9C-101B-9397-08002B2CF9AE}" pid="8" name="MSIP_Label_bd9e4d68-54d0-40a5-8c9a-85a36c87352c_ContentBits">
    <vt:lpwstr>0</vt:lpwstr>
  </property>
</Properties>
</file>