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445D-575C-DD2C-0C8D-18FCEF7B8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B001E-DC1B-D6FA-8438-066B2CC38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8718-57CF-4865-96F8-61619A14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8724-5626-4D14-9FAE-E942267DD05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AA324-2246-39CE-C6AF-E574A121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2A69-D3B3-D6F6-467A-66F1B949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771-FC55-4B6D-801D-7EDC55190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361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CC76-3B24-6AA5-033D-AFB4984D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F4179-7D5F-497D-94BD-F0F29E80A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B939A-421E-7664-0FC4-36A4EA1D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8724-5626-4D14-9FAE-E942267DD05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B7E74-DBD2-1BE7-AA2E-647F9568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13BE4-96FA-3B9D-77C6-9F94F9E2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771-FC55-4B6D-801D-7EDC55190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548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D4409-7C64-C54C-E06D-09AFEA8A6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ED0D9-8C24-3356-B1A0-45B8C8472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AE55-5EEA-BAB3-14DA-669FBFAE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8724-5626-4D14-9FAE-E942267DD05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B8E76-25FC-B3AE-9D3D-74E97CCF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83908-5394-7034-8F74-E319F3AD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771-FC55-4B6D-801D-7EDC55190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73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35F0-53AE-A009-D733-31CDC662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2EF0E-4B50-8ECD-2FFD-F5F6BC43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1BDE1-568A-AC1E-69BD-15061D3F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8724-5626-4D14-9FAE-E942267DD05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1E29-AB55-647A-CB8B-D7F4C646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11276-50BD-AACC-1F43-02D291E1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771-FC55-4B6D-801D-7EDC55190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823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8CB1-66B3-0C26-F7C5-BBBD09C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664B7-59AD-027F-CD78-59E906844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FD09-A89F-861B-3CDA-7DAE35CA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8724-5626-4D14-9FAE-E942267DD05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D10E7-FAC5-B5D0-595E-2A2C7003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6FA50-9A60-488B-C7DF-814292FE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771-FC55-4B6D-801D-7EDC55190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134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3CE5-23E7-3B78-9D9A-7B423D56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FB26-ED56-4ACC-E891-03C41C032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955FC-0BA0-10FB-EA90-017E9E008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8A0CF-5251-62A7-210F-9E60ED69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8724-5626-4D14-9FAE-E942267DD05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8D6E4-027A-F3D1-9831-1CDC43F0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8139C-F06C-E729-3B41-1806C846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771-FC55-4B6D-801D-7EDC55190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046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076C-FAE3-082A-66D8-DA49AD93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62B58-38C5-342B-9891-1B50E083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C8DF-2B87-D468-7C22-B0F4A328E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44DE8-F799-BC5E-A4CF-24271B6D0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F8AC8-6258-5B40-E086-41D2C47D3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0E9B3-A809-7021-EE34-DDE68F7E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8724-5626-4D14-9FAE-E942267DD05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B4067-579E-A52E-E943-85FF06ED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B6212-0703-120F-26A1-9EDF4343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771-FC55-4B6D-801D-7EDC55190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02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7FB3-9899-47C3-CCE2-60A09299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D9A6E-975F-52BD-B745-D1B2EAAF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8724-5626-4D14-9FAE-E942267DD05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B9CF2-B48B-0EAF-EAB8-20AC34D2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54338-5050-6480-8B98-D074CC5E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771-FC55-4B6D-801D-7EDC55190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516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5F443-63F4-A4BB-5E7D-64B5B9F5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8724-5626-4D14-9FAE-E942267DD05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510A9-45FA-F09F-D483-F5E0F218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05D17-7D2D-11B6-3DFD-8F009910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771-FC55-4B6D-801D-7EDC55190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432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0A5D-F4E9-F812-411B-DFAEADE1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5C46-B49A-A206-B7D0-07A67915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47EDD-38F2-BF16-41B2-BBEA4A736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462C3-2005-378D-A510-A3192D72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8724-5626-4D14-9FAE-E942267DD05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D4D63-2349-71A2-2978-933A51FD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B18A4-88B0-68FA-6DD1-DFA12DEB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771-FC55-4B6D-801D-7EDC55190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026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B674-6ED4-A0E5-77D9-92E886B3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73FC4-A3FE-066D-64DC-FFAFD2432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9E136-FD3D-0C8B-EEA4-05DA7474E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E1F8D-5677-E5C8-4A43-2333909F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8724-5626-4D14-9FAE-E942267DD05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959B0-8D2B-51F9-2584-272C91A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3C209-E1CB-7DED-7CA9-93B878E0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771-FC55-4B6D-801D-7EDC55190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787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FC7E4-8302-EB85-4158-AEC2C4AC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9AD90-435B-C3B5-41CC-8E0E0047F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B821D-8357-031B-6C6F-A899FDF58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08724-5626-4D14-9FAE-E942267DD05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6BA63-8FEE-21FE-CC8C-F4C4C8AD3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4639-D735-7F29-666D-4483F454A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EC771-FC55-4B6D-801D-7EDC55190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457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at Halloween Silhouette Clip Art - Cartoon Halloween Bats, HD Png Download  , Transparent Png Image - PNGitem">
            <a:extLst>
              <a:ext uri="{FF2B5EF4-FFF2-40B4-BE49-F238E27FC236}">
                <a16:creationId xmlns:a16="http://schemas.microsoft.com/office/drawing/2014/main" id="{F4D89A4B-28FF-EFCA-DDC2-51DE71DE9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12" y="332230"/>
            <a:ext cx="686954" cy="69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Black And White Pig Clipart, Download Free Black And White Pig Clipart  png images, Free ClipArts on Clipart Library">
            <a:extLst>
              <a:ext uri="{FF2B5EF4-FFF2-40B4-BE49-F238E27FC236}">
                <a16:creationId xmlns:a16="http://schemas.microsoft.com/office/drawing/2014/main" id="{526E97F1-53EB-662F-2A48-20E0DC54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873" y="1619364"/>
            <a:ext cx="601348" cy="30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ree Person Black And White Clipart, Download Free Person Black And White  Clipart png images, Free ClipArts on Clipart Library">
            <a:extLst>
              <a:ext uri="{FF2B5EF4-FFF2-40B4-BE49-F238E27FC236}">
                <a16:creationId xmlns:a16="http://schemas.microsoft.com/office/drawing/2014/main" id="{73E9CA86-C893-6BA7-E2A7-051A7C46E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172" y="455352"/>
            <a:ext cx="233356" cy="60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668 Pangolin Illustrations &amp; Clip Art - iStock">
            <a:extLst>
              <a:ext uri="{FF2B5EF4-FFF2-40B4-BE49-F238E27FC236}">
                <a16:creationId xmlns:a16="http://schemas.microsoft.com/office/drawing/2014/main" id="{EAD9967C-CD77-E80A-FCC5-D5D35BC6C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34" y="2331560"/>
            <a:ext cx="660740" cy="43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Free Person Black And White Clipart, Download Free Person Black And White  Clipart png images, Free ClipArts on Clipart Library">
            <a:extLst>
              <a:ext uri="{FF2B5EF4-FFF2-40B4-BE49-F238E27FC236}">
                <a16:creationId xmlns:a16="http://schemas.microsoft.com/office/drawing/2014/main" id="{7C4DDDD1-B124-3526-AD16-38C5B6C68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30" y="1382484"/>
            <a:ext cx="237400" cy="61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at Halloween Silhouette Clip Art - Cartoon Halloween Bats, HD Png Download  , Transparent Png Image - PNGitem">
            <a:extLst>
              <a:ext uri="{FF2B5EF4-FFF2-40B4-BE49-F238E27FC236}">
                <a16:creationId xmlns:a16="http://schemas.microsoft.com/office/drawing/2014/main" id="{99A24C3C-A9E2-34F0-ECC7-61F500D47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09" y="1254095"/>
            <a:ext cx="686954" cy="69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at Halloween Silhouette Clip Art - Cartoon Halloween Bats, HD Png Download  , Transparent Png Image - PNGitem">
            <a:extLst>
              <a:ext uri="{FF2B5EF4-FFF2-40B4-BE49-F238E27FC236}">
                <a16:creationId xmlns:a16="http://schemas.microsoft.com/office/drawing/2014/main" id="{55FF0532-A4DA-80A2-9125-9A7A174D2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616" y="2158946"/>
            <a:ext cx="686954" cy="69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Free Person Black And White Clipart, Download Free Person Black And White  Clipart png images, Free ClipArts on Clipart Library">
            <a:extLst>
              <a:ext uri="{FF2B5EF4-FFF2-40B4-BE49-F238E27FC236}">
                <a16:creationId xmlns:a16="http://schemas.microsoft.com/office/drawing/2014/main" id="{215E2221-184D-B38A-D927-56764D487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31" y="2202403"/>
            <a:ext cx="237399" cy="61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Free Black And White Pig Clipart, Download Free Black And White Pig Clipart  png images, Free ClipArts on Clipart Library">
            <a:extLst>
              <a:ext uri="{FF2B5EF4-FFF2-40B4-BE49-F238E27FC236}">
                <a16:creationId xmlns:a16="http://schemas.microsoft.com/office/drawing/2014/main" id="{080B48D4-7127-5360-6018-089BF794A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701" y="3429000"/>
            <a:ext cx="601348" cy="30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Free Person Black And White Clipart, Download Free Person Black And White  Clipart png images, Free ClipArts on Clipart Library">
            <a:extLst>
              <a:ext uri="{FF2B5EF4-FFF2-40B4-BE49-F238E27FC236}">
                <a16:creationId xmlns:a16="http://schemas.microsoft.com/office/drawing/2014/main" id="{6D36EF81-D1C0-73B5-7AFB-316FA95A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561" y="3232066"/>
            <a:ext cx="237399" cy="61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A66E4A-C9F2-C0C1-1BEA-8CF67B592051}"/>
              </a:ext>
            </a:extLst>
          </p:cNvPr>
          <p:cNvCxnSpPr>
            <a:cxnSpLocks/>
          </p:cNvCxnSpPr>
          <p:nvPr/>
        </p:nvCxnSpPr>
        <p:spPr>
          <a:xfrm>
            <a:off x="2115201" y="762500"/>
            <a:ext cx="348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1DF5B4-1FA6-2061-C37E-51A5A59CE91C}"/>
              </a:ext>
            </a:extLst>
          </p:cNvPr>
          <p:cNvCxnSpPr>
            <a:cxnSpLocks/>
          </p:cNvCxnSpPr>
          <p:nvPr/>
        </p:nvCxnSpPr>
        <p:spPr>
          <a:xfrm>
            <a:off x="2101240" y="1757696"/>
            <a:ext cx="348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C282C-B57F-BB46-B2B4-0AF8453F93CB}"/>
              </a:ext>
            </a:extLst>
          </p:cNvPr>
          <p:cNvCxnSpPr>
            <a:cxnSpLocks/>
          </p:cNvCxnSpPr>
          <p:nvPr/>
        </p:nvCxnSpPr>
        <p:spPr>
          <a:xfrm>
            <a:off x="3125609" y="1743568"/>
            <a:ext cx="348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5D1E34-1A71-0C7D-58B4-4E9CD9382AF9}"/>
              </a:ext>
            </a:extLst>
          </p:cNvPr>
          <p:cNvCxnSpPr>
            <a:cxnSpLocks/>
          </p:cNvCxnSpPr>
          <p:nvPr/>
        </p:nvCxnSpPr>
        <p:spPr>
          <a:xfrm>
            <a:off x="2101239" y="2528844"/>
            <a:ext cx="348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2C8D17-6D73-D5DC-DD4C-ACBCE0490790}"/>
              </a:ext>
            </a:extLst>
          </p:cNvPr>
          <p:cNvCxnSpPr>
            <a:cxnSpLocks/>
          </p:cNvCxnSpPr>
          <p:nvPr/>
        </p:nvCxnSpPr>
        <p:spPr>
          <a:xfrm>
            <a:off x="3125609" y="2560784"/>
            <a:ext cx="348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4" descr="668 Pangolin Illustrations &amp; Clip Art - iStock">
            <a:extLst>
              <a:ext uri="{FF2B5EF4-FFF2-40B4-BE49-F238E27FC236}">
                <a16:creationId xmlns:a16="http://schemas.microsoft.com/office/drawing/2014/main" id="{E6371D23-B0F9-727B-DFC4-9690D0465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33" y="3311701"/>
            <a:ext cx="660740" cy="43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Bat Halloween Silhouette Clip Art - Cartoon Halloween Bats, HD Png Download  , Transparent Png Image - PNGitem">
            <a:extLst>
              <a:ext uri="{FF2B5EF4-FFF2-40B4-BE49-F238E27FC236}">
                <a16:creationId xmlns:a16="http://schemas.microsoft.com/office/drawing/2014/main" id="{48B66D6A-E1B1-32FB-4F1C-9D38B79B0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615" y="3139087"/>
            <a:ext cx="686954" cy="69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8C1B1A-B301-032B-9E79-24623C058691}"/>
              </a:ext>
            </a:extLst>
          </p:cNvPr>
          <p:cNvCxnSpPr>
            <a:cxnSpLocks/>
          </p:cNvCxnSpPr>
          <p:nvPr/>
        </p:nvCxnSpPr>
        <p:spPr>
          <a:xfrm>
            <a:off x="2101238" y="3508985"/>
            <a:ext cx="348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57766F-B66E-AB44-C5DB-16450542E066}"/>
              </a:ext>
            </a:extLst>
          </p:cNvPr>
          <p:cNvCxnSpPr>
            <a:cxnSpLocks/>
          </p:cNvCxnSpPr>
          <p:nvPr/>
        </p:nvCxnSpPr>
        <p:spPr>
          <a:xfrm>
            <a:off x="3125608" y="3540925"/>
            <a:ext cx="348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CE943E-954F-DB19-3B50-D63B35F61607}"/>
              </a:ext>
            </a:extLst>
          </p:cNvPr>
          <p:cNvCxnSpPr>
            <a:cxnSpLocks/>
          </p:cNvCxnSpPr>
          <p:nvPr/>
        </p:nvCxnSpPr>
        <p:spPr>
          <a:xfrm>
            <a:off x="4141049" y="3552918"/>
            <a:ext cx="348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Free Person Black And White Clipart, Download Free Person Black And White  Clipart png images, Free ClipArts on Clipart Library">
            <a:extLst>
              <a:ext uri="{FF2B5EF4-FFF2-40B4-BE49-F238E27FC236}">
                <a16:creationId xmlns:a16="http://schemas.microsoft.com/office/drawing/2014/main" id="{EAC8B64E-C581-C301-CEE2-FB521716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561" y="4019277"/>
            <a:ext cx="237399" cy="61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A712BF-D9FC-FB53-3527-D3ECC3F68416}"/>
              </a:ext>
            </a:extLst>
          </p:cNvPr>
          <p:cNvCxnSpPr>
            <a:cxnSpLocks/>
          </p:cNvCxnSpPr>
          <p:nvPr/>
        </p:nvCxnSpPr>
        <p:spPr>
          <a:xfrm>
            <a:off x="4141049" y="4340129"/>
            <a:ext cx="348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Free Person Black And White Clipart, Download Free Person Black And White  Clipart png images, Free ClipArts on Clipart Library">
            <a:extLst>
              <a:ext uri="{FF2B5EF4-FFF2-40B4-BE49-F238E27FC236}">
                <a16:creationId xmlns:a16="http://schemas.microsoft.com/office/drawing/2014/main" id="{FAA3C4DB-048E-14F8-9187-A11E7F408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398" y="4034054"/>
            <a:ext cx="237399" cy="61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F44B9C-D6C1-14C4-11E8-EDABCF8D3566}"/>
              </a:ext>
            </a:extLst>
          </p:cNvPr>
          <p:cNvCxnSpPr>
            <a:cxnSpLocks/>
          </p:cNvCxnSpPr>
          <p:nvPr/>
        </p:nvCxnSpPr>
        <p:spPr>
          <a:xfrm>
            <a:off x="4914886" y="4354906"/>
            <a:ext cx="348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Free Person Black And White Clipart, Download Free Person Black And White  Clipart png images, Free ClipArts on Clipart Library">
            <a:extLst>
              <a:ext uri="{FF2B5EF4-FFF2-40B4-BE49-F238E27FC236}">
                <a16:creationId xmlns:a16="http://schemas.microsoft.com/office/drawing/2014/main" id="{CFF8B31F-429C-A644-EC94-AE8A0266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654" y="4006369"/>
            <a:ext cx="237399" cy="61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872CFE-7A2C-397D-F283-CC505DD06827}"/>
              </a:ext>
            </a:extLst>
          </p:cNvPr>
          <p:cNvCxnSpPr>
            <a:cxnSpLocks/>
          </p:cNvCxnSpPr>
          <p:nvPr/>
        </p:nvCxnSpPr>
        <p:spPr>
          <a:xfrm>
            <a:off x="5767142" y="4327221"/>
            <a:ext cx="348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52ECFE99-44FE-2E6A-B82E-9BC51239D815}"/>
              </a:ext>
            </a:extLst>
          </p:cNvPr>
          <p:cNvSpPr/>
          <p:nvPr/>
        </p:nvSpPr>
        <p:spPr>
          <a:xfrm rot="10800000" flipH="1">
            <a:off x="7848564" y="99378"/>
            <a:ext cx="347691" cy="37018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53E5D9-939C-7166-4D1B-AB59DC0F8E39}"/>
              </a:ext>
            </a:extLst>
          </p:cNvPr>
          <p:cNvSpPr txBox="1"/>
          <p:nvPr/>
        </p:nvSpPr>
        <p:spPr>
          <a:xfrm>
            <a:off x="8290051" y="1303959"/>
            <a:ext cx="37134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Cross species transmission pathways from bat to people to be modelled</a:t>
            </a:r>
          </a:p>
          <a:p>
            <a:endParaRPr lang="en-NZ" dirty="0"/>
          </a:p>
          <a:p>
            <a:r>
              <a:rPr lang="en-NZ" sz="1200" dirty="0"/>
              <a:t>--- Identifies risk areas and what changes might be making areas high risk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59238B-1727-7AC3-28FE-83CA3EFBD62A}"/>
              </a:ext>
            </a:extLst>
          </p:cNvPr>
          <p:cNvSpPr txBox="1"/>
          <p:nvPr/>
        </p:nvSpPr>
        <p:spPr>
          <a:xfrm>
            <a:off x="8338939" y="3649023"/>
            <a:ext cx="37134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time to healthcare (</a:t>
            </a:r>
            <a:r>
              <a:rPr lang="en-NZ" baseline="30000" dirty="0"/>
              <a:t>## see note</a:t>
            </a:r>
            <a:r>
              <a:rPr lang="en-NZ" dirty="0"/>
              <a:t>) as a proxy for potential human – human spread speed </a:t>
            </a:r>
          </a:p>
          <a:p>
            <a:r>
              <a:rPr lang="en-NZ" sz="1400" dirty="0"/>
              <a:t>i.e. as an alternative to a gravity or radiation model</a:t>
            </a:r>
          </a:p>
          <a:p>
            <a:endParaRPr lang="en-NZ" dirty="0"/>
          </a:p>
          <a:p>
            <a:r>
              <a:rPr lang="en-NZ" sz="1200" dirty="0"/>
              <a:t>--- Identifies highly connected risk areas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CEFFED41-FF06-2BDC-21B1-FCB772DC8F3A}"/>
              </a:ext>
            </a:extLst>
          </p:cNvPr>
          <p:cNvSpPr/>
          <p:nvPr/>
        </p:nvSpPr>
        <p:spPr>
          <a:xfrm rot="10800000" flipH="1">
            <a:off x="7838747" y="4087078"/>
            <a:ext cx="347691" cy="4006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30949F-845A-FEAE-FC82-FD3717C7DE57}"/>
              </a:ext>
            </a:extLst>
          </p:cNvPr>
          <p:cNvCxnSpPr>
            <a:cxnSpLocks/>
          </p:cNvCxnSpPr>
          <p:nvPr/>
        </p:nvCxnSpPr>
        <p:spPr>
          <a:xfrm>
            <a:off x="781050" y="3909091"/>
            <a:ext cx="7405388" cy="12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84D592A-7EAD-E779-BBC7-C8EDA0333B35}"/>
              </a:ext>
            </a:extLst>
          </p:cNvPr>
          <p:cNvSpPr txBox="1"/>
          <p:nvPr/>
        </p:nvSpPr>
        <p:spPr>
          <a:xfrm>
            <a:off x="1247566" y="4136870"/>
            <a:ext cx="324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Scenario 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81AF46-B330-A26A-BEF4-89C01BCC05AE}"/>
              </a:ext>
            </a:extLst>
          </p:cNvPr>
          <p:cNvSpPr txBox="1"/>
          <p:nvPr/>
        </p:nvSpPr>
        <p:spPr>
          <a:xfrm>
            <a:off x="1233603" y="3110962"/>
            <a:ext cx="189097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^</a:t>
            </a:r>
          </a:p>
          <a:p>
            <a:endParaRPr lang="en-NZ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E86D8A-E822-81A5-0E5E-C5F50182A690}"/>
              </a:ext>
            </a:extLst>
          </p:cNvPr>
          <p:cNvSpPr txBox="1"/>
          <p:nvPr/>
        </p:nvSpPr>
        <p:spPr>
          <a:xfrm>
            <a:off x="1110881" y="5430957"/>
            <a:ext cx="4249517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^ All mammals (removing bat hosts from IUCN distributions to avoid redundancy)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32E690-8AD4-5458-88B0-7704497E4760}"/>
              </a:ext>
            </a:extLst>
          </p:cNvPr>
          <p:cNvSpPr txBox="1"/>
          <p:nvPr/>
        </p:nvSpPr>
        <p:spPr>
          <a:xfrm>
            <a:off x="2947282" y="1434128"/>
            <a:ext cx="40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AB0F56-B43A-D001-AA01-B83909CE0545}"/>
              </a:ext>
            </a:extLst>
          </p:cNvPr>
          <p:cNvSpPr txBox="1"/>
          <p:nvPr/>
        </p:nvSpPr>
        <p:spPr>
          <a:xfrm>
            <a:off x="3986865" y="3232066"/>
            <a:ext cx="40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7BF19D-3B3B-1807-CFA9-080DB76A8E86}"/>
              </a:ext>
            </a:extLst>
          </p:cNvPr>
          <p:cNvSpPr txBox="1"/>
          <p:nvPr/>
        </p:nvSpPr>
        <p:spPr>
          <a:xfrm>
            <a:off x="4903184" y="3902412"/>
            <a:ext cx="66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ym typeface="Symbol" panose="05050102010706020507" pitchFamily="18" charset="2"/>
              </a:rPr>
              <a:t> </a:t>
            </a:r>
            <a:endParaRPr lang="en-NZ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46199C-9CFE-950B-A1A5-19C96DB5D1AC}"/>
              </a:ext>
            </a:extLst>
          </p:cNvPr>
          <p:cNvSpPr txBox="1"/>
          <p:nvPr/>
        </p:nvSpPr>
        <p:spPr>
          <a:xfrm>
            <a:off x="1110881" y="4901405"/>
            <a:ext cx="4152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* Variations on livestock intermediate host </a:t>
            </a:r>
            <a:r>
              <a:rPr lang="en-NZ" sz="1400" dirty="0" err="1"/>
              <a:t>tbd</a:t>
            </a:r>
            <a:r>
              <a:rPr lang="en-NZ" sz="1400" dirty="0"/>
              <a:t> – move to supplementary if not interesting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0D30FA-1992-4A22-29F0-2347474A7A9B}"/>
              </a:ext>
            </a:extLst>
          </p:cNvPr>
          <p:cNvSpPr txBox="1"/>
          <p:nvPr/>
        </p:nvSpPr>
        <p:spPr>
          <a:xfrm>
            <a:off x="1097186" y="6040355"/>
            <a:ext cx="544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ym typeface="Symbol" panose="05050102010706020507" pitchFamily="18" charset="2"/>
              </a:rPr>
              <a:t>  Time to healthcare also indicates areas of high risk where outbreaks could occur, without early detection (i.e. long times to healthcare)</a:t>
            </a:r>
            <a:endParaRPr lang="en-NZ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0F8B49-3FBE-7DD8-EDB4-15950F1ED343}"/>
              </a:ext>
            </a:extLst>
          </p:cNvPr>
          <p:cNvSpPr txBox="1"/>
          <p:nvPr/>
        </p:nvSpPr>
        <p:spPr>
          <a:xfrm>
            <a:off x="1233603" y="2126949"/>
            <a:ext cx="189097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^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474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Hayman</dc:creator>
  <cp:lastModifiedBy>David Hayman</cp:lastModifiedBy>
  <cp:revision>6</cp:revision>
  <dcterms:created xsi:type="dcterms:W3CDTF">2022-10-25T07:15:53Z</dcterms:created>
  <dcterms:modified xsi:type="dcterms:W3CDTF">2022-10-25T07:46:54Z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9e4d68-54d0-40a5-8c9a-85a36c87352c_Enabled">
    <vt:lpwstr>true</vt:lpwstr>
  </property>
  <property fmtid="{D5CDD505-2E9C-101B-9397-08002B2CF9AE}" pid="3" name="MSIP_Label_bd9e4d68-54d0-40a5-8c9a-85a36c87352c_SetDate">
    <vt:lpwstr>2022-10-25T07:25:43Z</vt:lpwstr>
  </property>
  <property fmtid="{D5CDD505-2E9C-101B-9397-08002B2CF9AE}" pid="4" name="MSIP_Label_bd9e4d68-54d0-40a5-8c9a-85a36c87352c_Method">
    <vt:lpwstr>Standard</vt:lpwstr>
  </property>
  <property fmtid="{D5CDD505-2E9C-101B-9397-08002B2CF9AE}" pid="5" name="MSIP_Label_bd9e4d68-54d0-40a5-8c9a-85a36c87352c_Name">
    <vt:lpwstr>Unclassified</vt:lpwstr>
  </property>
  <property fmtid="{D5CDD505-2E9C-101B-9397-08002B2CF9AE}" pid="6" name="MSIP_Label_bd9e4d68-54d0-40a5-8c9a-85a36c87352c_SiteId">
    <vt:lpwstr>388728e1-bbd0-4378-98dc-f8682e644300</vt:lpwstr>
  </property>
  <property fmtid="{D5CDD505-2E9C-101B-9397-08002B2CF9AE}" pid="7" name="MSIP_Label_bd9e4d68-54d0-40a5-8c9a-85a36c87352c_ActionId">
    <vt:lpwstr>2397e295-4b0f-47f9-b998-ec1c7a3b3e43</vt:lpwstr>
  </property>
  <property fmtid="{D5CDD505-2E9C-101B-9397-08002B2CF9AE}" pid="8" name="MSIP_Label_bd9e4d68-54d0-40a5-8c9a-85a36c87352c_ContentBits">
    <vt:lpwstr>0</vt:lpwstr>
  </property>
</Properties>
</file>