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242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674E-694A-4217-0D5C-72534A2BF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14665-2367-DA76-4A97-8254F9083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AEDA9-5290-D85A-3FF1-43F17396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B3638-9250-114B-60BA-EDA86BA7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73384-AADF-B016-D541-F0C4348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6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9855-EEC1-912E-C858-11DB6ACF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FE2595-FD1F-7E5A-F774-3C439478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7695B-0AE0-A17F-5E75-FA7F0F3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222F3-D268-AEC4-6E0B-00BE68E5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A2DCB-1F4A-A2CC-D5A7-9007BB25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2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F4B913-476B-0013-6C85-FE56AEA85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A43CE-8577-3F6A-A405-0F518C2E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CC58E1-1BAA-501D-1E78-D3AE1493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229C2-0F0E-C21E-7F62-5687209A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453A-5800-731A-47F0-240D0A14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7D979-93C5-F63E-3139-2721868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43C5F-0578-1B3F-A1BB-A393E421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F0672-0211-E5E6-4B25-1C0C157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659B0-CF98-B858-472C-20B01388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34CD6-995C-7602-7EE0-6CA37577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4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8DA6-D50C-78CD-C049-83AE7155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56F2F1-4B20-1A2C-6060-6968534B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C0B08-D87D-2B6F-19BC-18AFF049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C63CF-EF25-B89B-2A1F-70602B81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43515C-6BA6-EFDE-A5C8-8379C648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565D6-96C7-A6B0-1A53-5D8F5271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659A8-6A2B-0CAD-21FB-08DDBF965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707A60-45C6-F866-B0BF-3A7E1E9F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3B173-97E2-9EAB-31EF-AD8AA4C1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FE606-28C0-76AC-CCDF-CF3FE0A3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51FDCD-15A5-1CD7-A131-ECBF50C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26E7-776E-9D99-C6A6-CA159661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441FB6-61B1-B94B-33B3-8A850BF2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F49073-54E1-39FA-E5EA-9A5EFFAE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A8F0F3-0223-5C64-3DA0-E6ECB63CF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951857-C941-CA4E-BBC1-5B761AFBC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CB62CC-D70C-B912-9C64-AF29CD31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0308C0-7347-149E-0DD4-A8B09627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A30C07-B5F7-663D-E9E9-7086FAAA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6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435A-DC2C-2D23-9EF5-A96141F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BAE056-58DF-A2C2-0AB8-D548A10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44423B-FC82-B943-A2FA-1A122DC1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7169A7-8D70-0DD1-E6B1-603EA74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59D1BF-9273-D391-B154-A5B42DA1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D9BF33-406C-BCDB-77A5-7B2AAA2D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1B01FE-691A-B928-31E7-21269E55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9FEEE-2D45-5D50-030C-847801E8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0DBD-FEB4-E29A-3E46-8224BA52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0033ED-9D3D-7B72-66C4-D7C63771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5ECE5-FFB6-C801-23D8-0324EE76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2DF487-5F82-0BDE-D5C6-7DD1683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9DD8F-D4E9-26B9-E34B-F787DCFF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0822E-5947-C78C-2FC5-78CDA26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A0E39B-FA5B-9665-19E7-5D10AD333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E53959-3F9C-0F50-F3A2-1063E0CF7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5EAA9-5825-29F7-87FC-57BCA99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1B4ADC-F820-BBFC-B22F-6AA4B0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BE4329-6B75-3627-F5ED-CCBB7C3C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2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791430-B493-FEF2-4EFF-25FA20AF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74AF1-6EBA-56F4-6C4E-86F629B0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8BFF0-BCFE-7F6A-4EDF-914BBB956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D5AF-A0F6-4756-A6EF-0210A91BA9B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C178C-F5B8-45FD-FDCA-8714080A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1CD22-C684-1119-B23D-8F372B4B8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C449-DEE1-413C-8A40-F363F86B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47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index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17A31A-CDC0-F254-83C0-BF6F4F81F2A3}"/>
              </a:ext>
            </a:extLst>
          </p:cNvPr>
          <p:cNvSpPr txBox="1"/>
          <p:nvPr/>
        </p:nvSpPr>
        <p:spPr>
          <a:xfrm>
            <a:off x="2743381" y="1528093"/>
            <a:ext cx="6442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Dino GAME</a:t>
            </a:r>
          </a:p>
          <a:p>
            <a:pPr algn="ctr"/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dirty="0">
                <a:solidFill>
                  <a:srgbClr val="44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Renata Sellanes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20F2FA-21EA-A0D6-817D-60561A0159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110735"/>
            <a:ext cx="1162975" cy="833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E1D1E6-38F2-6EBB-5FA8-4DBDC3E6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10812042" y="0"/>
            <a:ext cx="1379958" cy="989403"/>
          </a:xfrm>
          <a:prstGeom prst="rect">
            <a:avLst/>
          </a:prstGeom>
        </p:spPr>
      </p:pic>
      <p:pic>
        <p:nvPicPr>
          <p:cNvPr id="7172" name="Picture 4" descr="T-Rex Run! - Chrome Dinosaur Game">
            <a:extLst>
              <a:ext uri="{FF2B5EF4-FFF2-40B4-BE49-F238E27FC236}">
                <a16:creationId xmlns:a16="http://schemas.microsoft.com/office/drawing/2014/main" id="{5A20309C-3D24-95D8-28DA-FF76196A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" y="590550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-Rex Run! - Chrome Dinosaur Game">
            <a:extLst>
              <a:ext uri="{FF2B5EF4-FFF2-40B4-BE49-F238E27FC236}">
                <a16:creationId xmlns:a16="http://schemas.microsoft.com/office/drawing/2014/main" id="{0F265FD1-211C-572B-BE81-153B00FC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97" y="5902741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-Rex Run! - Chrome Dinosaur Game">
            <a:extLst>
              <a:ext uri="{FF2B5EF4-FFF2-40B4-BE49-F238E27FC236}">
                <a16:creationId xmlns:a16="http://schemas.microsoft.com/office/drawing/2014/main" id="{B80FD4BF-F1EB-C0C7-5930-A2A7746A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876" y="5902741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-Rex Run! - Chrome Dinosaur Game">
            <a:extLst>
              <a:ext uri="{FF2B5EF4-FFF2-40B4-BE49-F238E27FC236}">
                <a16:creationId xmlns:a16="http://schemas.microsoft.com/office/drawing/2014/main" id="{34C9C6C8-369A-EB0B-59AF-F5C29766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18" y="590550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no Swords: el juego del dinosaurio de Chrome se revoluciona">
            <a:extLst>
              <a:ext uri="{FF2B5EF4-FFF2-40B4-BE49-F238E27FC236}">
                <a16:creationId xmlns:a16="http://schemas.microsoft.com/office/drawing/2014/main" id="{5C26F796-0BCC-DF01-9189-4E09BAD4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508" y="315930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4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omo jogar o Jogo do Dinossauro do Google online no navegador Chrome | Jogos  casuais | TechTudo">
            <a:extLst>
              <a:ext uri="{FF2B5EF4-FFF2-40B4-BE49-F238E27FC236}">
                <a16:creationId xmlns:a16="http://schemas.microsoft.com/office/drawing/2014/main" id="{52E1C3BA-FFD3-0216-6A9D-744F941A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" y="208388"/>
            <a:ext cx="12119325" cy="66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D9C631-29CA-A6A2-B912-960B2F1E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>
            <a:off x="10812042" y="0"/>
            <a:ext cx="1403606" cy="9894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17A31A-CDC0-F254-83C0-BF6F4F81F2A3}"/>
              </a:ext>
            </a:extLst>
          </p:cNvPr>
          <p:cNvSpPr txBox="1"/>
          <p:nvPr/>
        </p:nvSpPr>
        <p:spPr>
          <a:xfrm>
            <a:off x="-1411645" y="228520"/>
            <a:ext cx="637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pouco sobre mim!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FE3415-B37C-BB3C-1C80-3DAF21281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90" y="1346104"/>
            <a:ext cx="2390006" cy="24717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54CCCB-285B-0072-E613-C02F73E40737}"/>
              </a:ext>
            </a:extLst>
          </p:cNvPr>
          <p:cNvSpPr txBox="1"/>
          <p:nvPr/>
        </p:nvSpPr>
        <p:spPr>
          <a:xfrm>
            <a:off x="-310718" y="1124268"/>
            <a:ext cx="214024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Eu sou de....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DECA1A-1F42-B72B-AFF5-AC5F90787024}"/>
              </a:ext>
            </a:extLst>
          </p:cNvPr>
          <p:cNvSpPr txBox="1"/>
          <p:nvPr/>
        </p:nvSpPr>
        <p:spPr>
          <a:xfrm>
            <a:off x="4509098" y="1082776"/>
            <a:ext cx="44399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Alguns fatos interessantes sobre mim...</a:t>
            </a:r>
          </a:p>
        </p:txBody>
      </p:sp>
      <p:pic>
        <p:nvPicPr>
          <p:cNvPr id="2052" name="Picture 4" descr="Inter: Cartão de Crédito e Pix – Apps no Google Play">
            <a:extLst>
              <a:ext uri="{FF2B5EF4-FFF2-40B4-BE49-F238E27FC236}">
                <a16:creationId xmlns:a16="http://schemas.microsoft.com/office/drawing/2014/main" id="{F24DCDF8-A9F6-2F24-BDD8-642820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50" y="1590288"/>
            <a:ext cx="1859132" cy="18591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9CED08E-5DD7-8516-2D8C-1F2CABA46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791" y="1958688"/>
            <a:ext cx="2066787" cy="185913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515A1D-5DA9-A77D-058A-C0266AAA7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996" y="3503463"/>
            <a:ext cx="2405577" cy="2263475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A52F7AF-C95B-F86F-2650-4761A2F01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045" y="4194936"/>
            <a:ext cx="2619018" cy="2374605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Séries ou filmes? Netflix revela a preferência dos usuários - Olhar Digital">
            <a:extLst>
              <a:ext uri="{FF2B5EF4-FFF2-40B4-BE49-F238E27FC236}">
                <a16:creationId xmlns:a16="http://schemas.microsoft.com/office/drawing/2014/main" id="{AE14F322-A3A7-0E56-4906-7DE11C08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95" y="3533194"/>
            <a:ext cx="2350698" cy="207099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A187410-1EDE-3F10-B192-6334CB2A8263}"/>
              </a:ext>
            </a:extLst>
          </p:cNvPr>
          <p:cNvSpPr/>
          <p:nvPr/>
        </p:nvSpPr>
        <p:spPr>
          <a:xfrm rot="8673326">
            <a:off x="2222898" y="2765413"/>
            <a:ext cx="342206" cy="284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92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jogar o Jogo do Dinossauro do Google online no navegador Chrome | Jogos  casuais | TechTudo">
            <a:extLst>
              <a:ext uri="{FF2B5EF4-FFF2-40B4-BE49-F238E27FC236}">
                <a16:creationId xmlns:a16="http://schemas.microsoft.com/office/drawing/2014/main" id="{B9462755-F83B-BDB4-7917-44608691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701"/>
            <a:ext cx="12048305" cy="66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0F2FA-21EA-A0D6-817D-60561A01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10735"/>
            <a:ext cx="1162975" cy="833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E1D1E6-38F2-6EBB-5FA8-4DBDC3E64A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>
            <a:off x="10812042" y="0"/>
            <a:ext cx="1379958" cy="9894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6B8C1F-46C6-192E-3B11-15BA890C130C}"/>
              </a:ext>
            </a:extLst>
          </p:cNvPr>
          <p:cNvSpPr txBox="1"/>
          <p:nvPr/>
        </p:nvSpPr>
        <p:spPr>
          <a:xfrm>
            <a:off x="337593" y="590623"/>
            <a:ext cx="530997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6600"/>
                </a:solidFill>
              </a:rPr>
              <a:t>Projeto:</a:t>
            </a:r>
          </a:p>
          <a:p>
            <a:r>
              <a:rPr lang="pt-BR" sz="2000" b="1" dirty="0">
                <a:solidFill>
                  <a:srgbClr val="002060"/>
                </a:solidFill>
              </a:rPr>
              <a:t>Remake do jogo do Dino do Google Chrome!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087F6C-3317-EFF3-5E2C-240D2AA5CA2F}"/>
              </a:ext>
            </a:extLst>
          </p:cNvPr>
          <p:cNvSpPr txBox="1"/>
          <p:nvPr/>
        </p:nvSpPr>
        <p:spPr>
          <a:xfrm>
            <a:off x="143695" y="2210479"/>
            <a:ext cx="5174596" cy="12926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6600"/>
                </a:solidFill>
              </a:rPr>
              <a:t>Regras do jogo:</a:t>
            </a:r>
          </a:p>
          <a:p>
            <a:pPr algn="ctr"/>
            <a:r>
              <a:rPr lang="pt-BR" sz="2000" b="1" dirty="0">
                <a:solidFill>
                  <a:srgbClr val="002060"/>
                </a:solidFill>
              </a:rPr>
              <a:t>Objetivo do jogo é escapar dos obstáculos e atingir o maior score possível!</a:t>
            </a:r>
          </a:p>
          <a:p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3F8535-A983-54D4-FBC8-DE6934601F8F}"/>
              </a:ext>
            </a:extLst>
          </p:cNvPr>
          <p:cNvSpPr txBox="1"/>
          <p:nvPr/>
        </p:nvSpPr>
        <p:spPr>
          <a:xfrm>
            <a:off x="6096000" y="1831008"/>
            <a:ext cx="5457936" cy="16721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6600"/>
                </a:solidFill>
              </a:rPr>
              <a:t>Por que jogar o Dino Game?</a:t>
            </a:r>
          </a:p>
          <a:p>
            <a:pPr marL="285750" indent="-285750" algn="ctr">
              <a:buBlip>
                <a:blip r:embed="rId4"/>
              </a:buBlip>
            </a:pPr>
            <a:r>
              <a:rPr lang="pt-BR" sz="2000" b="1" dirty="0">
                <a:solidFill>
                  <a:srgbClr val="002060"/>
                </a:solidFill>
              </a:rPr>
              <a:t>Jogo nostálgico.</a:t>
            </a:r>
          </a:p>
          <a:p>
            <a:pPr marL="285750" indent="-285750" algn="ctr">
              <a:buBlip>
                <a:blip r:embed="rId4"/>
              </a:buBlip>
            </a:pPr>
            <a:r>
              <a:rPr lang="pt-BR" sz="2000" b="1" dirty="0">
                <a:solidFill>
                  <a:srgbClr val="002060"/>
                </a:solidFill>
              </a:rPr>
              <a:t>Acesso sem internet.</a:t>
            </a:r>
          </a:p>
          <a:p>
            <a:pPr marL="285750" indent="-285750" algn="ctr">
              <a:buBlip>
                <a:blip r:embed="rId4"/>
              </a:buBlip>
            </a:pPr>
            <a:r>
              <a:rPr lang="pt-BR" sz="2000" b="1" dirty="0">
                <a:solidFill>
                  <a:srgbClr val="002060"/>
                </a:solidFill>
              </a:rPr>
              <a:t>Visualmente agradável.</a:t>
            </a:r>
          </a:p>
          <a:p>
            <a:endParaRPr lang="pt-BR" sz="20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Chrome Dinosaur ( T-Rex Dino) Game Over - Chrome Dinosaur - Sticker |  TeePublic">
            <a:extLst>
              <a:ext uri="{FF2B5EF4-FFF2-40B4-BE49-F238E27FC236}">
                <a16:creationId xmlns:a16="http://schemas.microsoft.com/office/drawing/2014/main" id="{DE989E5A-1D28-4C0C-7F9F-1095DD2F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952">
                        <a14:foregroundMark x1="27143" y1="19524" x2="81905" y2="21905"/>
                        <a14:foregroundMark x1="81905" y1="21905" x2="62222" y2="18889"/>
                        <a14:foregroundMark x1="62222" y1="18889" x2="68571" y2="19524"/>
                        <a14:foregroundMark x1="50000" y1="23651" x2="35873" y2="18413"/>
                        <a14:foregroundMark x1="35873" y1="18413" x2="25079" y2="20317"/>
                        <a14:foregroundMark x1="25079" y1="20317" x2="28413" y2="20000"/>
                        <a14:foregroundMark x1="27778" y1="19841" x2="42698" y2="20794"/>
                        <a14:foregroundMark x1="42698" y1="20794" x2="37143" y2="24444"/>
                        <a14:foregroundMark x1="30317" y1="19365" x2="13492" y2="22222"/>
                        <a14:foregroundMark x1="13492" y1="22222" x2="24444" y2="18889"/>
                        <a14:foregroundMark x1="24444" y1="18889" x2="13175" y2="23333"/>
                        <a14:foregroundMark x1="13175" y1="23333" x2="17460" y2="16190"/>
                        <a14:foregroundMark x1="26349" y1="15873" x2="43175" y2="14444"/>
                        <a14:foregroundMark x1="43175" y1="14444" x2="80476" y2="17143"/>
                        <a14:foregroundMark x1="80476" y1="17143" x2="62381" y2="21905"/>
                        <a14:foregroundMark x1="62381" y1="21905" x2="82381" y2="17778"/>
                        <a14:foregroundMark x1="82381" y1="17778" x2="77619" y2="17778"/>
                        <a14:foregroundMark x1="90952" y1="19206" x2="21746" y2="21270"/>
                        <a14:foregroundMark x1="21746" y1="21270" x2="33333" y2="19524"/>
                        <a14:foregroundMark x1="33333" y1="19524" x2="36825" y2="21905"/>
                        <a14:foregroundMark x1="36667" y1="23333" x2="27302" y2="22540"/>
                        <a14:foregroundMark x1="34127" y1="23016" x2="22063" y2="23016"/>
                        <a14:foregroundMark x1="22063" y1="23016" x2="23651" y2="21905"/>
                        <a14:foregroundMark x1="25397" y1="21111" x2="11270" y2="21111"/>
                        <a14:foregroundMark x1="11270" y1="21111" x2="11270" y2="21111"/>
                        <a14:foregroundMark x1="13968" y1="19206" x2="13651" y2="16508"/>
                        <a14:foregroundMark x1="16032" y1="15079" x2="11905" y2="17778"/>
                        <a14:foregroundMark x1="13810" y1="16667" x2="13492" y2="22857"/>
                        <a14:foregroundMark x1="10952" y1="21587" x2="14444" y2="24921"/>
                        <a14:foregroundMark x1="13016" y1="21905" x2="16349" y2="21905"/>
                        <a14:foregroundMark x1="85079" y1="18413" x2="81111" y2="22381"/>
                        <a14:foregroundMark x1="85079" y1="19841" x2="81587" y2="22540"/>
                        <a14:foregroundMark x1="85556" y1="18730" x2="86667" y2="17778"/>
                        <a14:foregroundMark x1="86349" y1="17778" x2="86667" y2="26349"/>
                        <a14:foregroundMark x1="86032" y1="21111" x2="88413" y2="23016"/>
                        <a14:foregroundMark x1="58413" y1="23016" x2="56825" y2="23016"/>
                        <a14:foregroundMark x1="55714" y1="22698" x2="63492" y2="22540"/>
                        <a14:foregroundMark x1="65397" y1="22698" x2="72063" y2="22698"/>
                        <a14:foregroundMark x1="20000" y1="17619" x2="32381" y2="17143"/>
                        <a14:foregroundMark x1="18095" y1="16032" x2="26984" y2="17143"/>
                        <a14:foregroundMark x1="14921" y1="23016" x2="24444" y2="23016"/>
                        <a14:foregroundMark x1="12698" y1="16825" x2="12063" y2="21905"/>
                        <a14:foregroundMark x1="83492" y1="18571" x2="87143" y2="19841"/>
                        <a14:foregroundMark x1="81587" y1="14921" x2="82698" y2="16508"/>
                        <a14:foregroundMark x1="82857" y1="17619" x2="88254" y2="17460"/>
                        <a14:foregroundMark x1="83492" y1="17778" x2="87143" y2="16825"/>
                        <a14:foregroundMark x1="47143" y1="36825" x2="54286" y2="35397"/>
                        <a14:foregroundMark x1="50159" y1="33651" x2="51746" y2="38095"/>
                        <a14:foregroundMark x1="50794" y1="32063" x2="52222" y2="40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790" y="2667074"/>
            <a:ext cx="1371686" cy="1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o Internet Park - Chrome Dinosaur - Sticker | TeePublic">
            <a:extLst>
              <a:ext uri="{FF2B5EF4-FFF2-40B4-BE49-F238E27FC236}">
                <a16:creationId xmlns:a16="http://schemas.microsoft.com/office/drawing/2014/main" id="{8E715CEC-CF2A-174A-F853-3B47B999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952">
                        <a14:foregroundMark x1="27302" y1="60952" x2="59524" y2="58095"/>
                        <a14:foregroundMark x1="59524" y1="58095" x2="81905" y2="59524"/>
                        <a14:foregroundMark x1="81905" y1="59524" x2="58889" y2="72698"/>
                        <a14:foregroundMark x1="58889" y1="72698" x2="38730" y2="49524"/>
                        <a14:foregroundMark x1="38730" y1="49524" x2="40794" y2="53175"/>
                        <a14:foregroundMark x1="52381" y1="55873" x2="31111" y2="59524"/>
                        <a14:foregroundMark x1="31111" y1="59524" x2="28571" y2="56984"/>
                        <a14:foregroundMark x1="30794" y1="58254" x2="58571" y2="63810"/>
                        <a14:foregroundMark x1="58571" y1="63810" x2="82063" y2="53175"/>
                        <a14:foregroundMark x1="18413" y1="56349" x2="21905" y2="52857"/>
                        <a14:foregroundMark x1="28571" y1="57460" x2="21587" y2="59365"/>
                        <a14:foregroundMark x1="26984" y1="58571" x2="65397" y2="55397"/>
                        <a14:foregroundMark x1="65397" y1="55397" x2="33651" y2="52698"/>
                        <a14:foregroundMark x1="33651" y1="52698" x2="64444" y2="60476"/>
                        <a14:foregroundMark x1="64444" y1="60476" x2="35556" y2="63175"/>
                        <a14:foregroundMark x1="35556" y1="63175" x2="39365" y2="61270"/>
                        <a14:foregroundMark x1="58254" y1="48889" x2="76667" y2="58571"/>
                        <a14:foregroundMark x1="80159" y1="52381" x2="27619" y2="41270"/>
                        <a14:foregroundMark x1="27619" y1="41270" x2="55556" y2="42540"/>
                        <a14:foregroundMark x1="55556" y1="42540" x2="71587" y2="60952"/>
                        <a14:foregroundMark x1="71587" y1="60952" x2="39524" y2="74444"/>
                        <a14:foregroundMark x1="39524" y1="74444" x2="59048" y2="66349"/>
                        <a14:foregroundMark x1="54762" y1="60159" x2="31746" y2="56984"/>
                        <a14:foregroundMark x1="31746" y1="56984" x2="30476" y2="55873"/>
                        <a14:foregroundMark x1="34603" y1="55873" x2="19683" y2="56667"/>
                        <a14:foregroundMark x1="12698" y1="56984" x2="16508" y2="65873"/>
                        <a14:foregroundMark x1="19683" y1="58254" x2="18889" y2="60476"/>
                        <a14:foregroundMark x1="18413" y1="56349" x2="15079" y2="65079"/>
                        <a14:foregroundMark x1="16984" y1="57778" x2="14286" y2="63175"/>
                        <a14:foregroundMark x1="17302" y1="52381" x2="31270" y2="63651"/>
                        <a14:foregroundMark x1="47460" y1="59683" x2="22063" y2="57143"/>
                        <a14:foregroundMark x1="22063" y1="57143" x2="27302" y2="67778"/>
                        <a14:foregroundMark x1="60159" y1="66667" x2="13016" y2="63175"/>
                        <a14:foregroundMark x1="13016" y1="63175" x2="18889" y2="64762"/>
                        <a14:foregroundMark x1="26984" y1="59365" x2="30476" y2="63175"/>
                        <a14:foregroundMark x1="77460" y1="58571" x2="65873" y2="60952"/>
                        <a14:foregroundMark x1="81270" y1="58254" x2="79048" y2="54286"/>
                        <a14:foregroundMark x1="82857" y1="54286" x2="79365" y2="61270"/>
                        <a14:foregroundMark x1="82540" y1="56349" x2="79048" y2="63175"/>
                        <a14:foregroundMark x1="90952" y1="51270" x2="90952" y2="70952"/>
                        <a14:foregroundMark x1="83333" y1="57778" x2="80635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140" y="4620349"/>
            <a:ext cx="2237651" cy="22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jogar o Jogo do Dinossauro do Google online no navegador Chrome | Jogos  casuais | TechTudo">
            <a:extLst>
              <a:ext uri="{FF2B5EF4-FFF2-40B4-BE49-F238E27FC236}">
                <a16:creationId xmlns:a16="http://schemas.microsoft.com/office/drawing/2014/main" id="{B9462755-F83B-BDB4-7917-44608691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388"/>
            <a:ext cx="12048305" cy="66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Internet Park - Chrome Dinosaur - Sticker | TeePublic">
            <a:extLst>
              <a:ext uri="{FF2B5EF4-FFF2-40B4-BE49-F238E27FC236}">
                <a16:creationId xmlns:a16="http://schemas.microsoft.com/office/drawing/2014/main" id="{B005F1E3-3B58-09AE-D839-4367D9CC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952">
                        <a14:foregroundMark x1="27302" y1="60952" x2="59524" y2="58095"/>
                        <a14:foregroundMark x1="59524" y1="58095" x2="81905" y2="59524"/>
                        <a14:foregroundMark x1="81905" y1="59524" x2="58889" y2="72698"/>
                        <a14:foregroundMark x1="58889" y1="72698" x2="38730" y2="49524"/>
                        <a14:foregroundMark x1="38730" y1="49524" x2="40794" y2="53175"/>
                        <a14:foregroundMark x1="52381" y1="55873" x2="31111" y2="59524"/>
                        <a14:foregroundMark x1="31111" y1="59524" x2="28571" y2="56984"/>
                        <a14:foregroundMark x1="30794" y1="58254" x2="58571" y2="63810"/>
                        <a14:foregroundMark x1="58571" y1="63810" x2="82063" y2="53175"/>
                        <a14:foregroundMark x1="18413" y1="56349" x2="21905" y2="52857"/>
                        <a14:foregroundMark x1="28571" y1="57460" x2="21587" y2="59365"/>
                        <a14:foregroundMark x1="26984" y1="58571" x2="65397" y2="55397"/>
                        <a14:foregroundMark x1="65397" y1="55397" x2="33651" y2="52698"/>
                        <a14:foregroundMark x1="33651" y1="52698" x2="64444" y2="60476"/>
                        <a14:foregroundMark x1="64444" y1="60476" x2="35556" y2="63175"/>
                        <a14:foregroundMark x1="35556" y1="63175" x2="39365" y2="61270"/>
                        <a14:foregroundMark x1="58254" y1="48889" x2="76667" y2="58571"/>
                        <a14:foregroundMark x1="80159" y1="52381" x2="27619" y2="41270"/>
                        <a14:foregroundMark x1="27619" y1="41270" x2="55556" y2="42540"/>
                        <a14:foregroundMark x1="55556" y1="42540" x2="71587" y2="60952"/>
                        <a14:foregroundMark x1="71587" y1="60952" x2="39524" y2="74444"/>
                        <a14:foregroundMark x1="39524" y1="74444" x2="59048" y2="66349"/>
                        <a14:foregroundMark x1="54762" y1="60159" x2="31746" y2="56984"/>
                        <a14:foregroundMark x1="31746" y1="56984" x2="30476" y2="55873"/>
                        <a14:foregroundMark x1="34603" y1="55873" x2="19683" y2="56667"/>
                        <a14:foregroundMark x1="12698" y1="56984" x2="16508" y2="65873"/>
                        <a14:foregroundMark x1="19683" y1="58254" x2="18889" y2="60476"/>
                        <a14:foregroundMark x1="18413" y1="56349" x2="15079" y2="65079"/>
                        <a14:foregroundMark x1="16984" y1="57778" x2="14286" y2="63175"/>
                        <a14:foregroundMark x1="17302" y1="52381" x2="31270" y2="63651"/>
                        <a14:foregroundMark x1="47460" y1="59683" x2="22063" y2="57143"/>
                        <a14:foregroundMark x1="22063" y1="57143" x2="27302" y2="67778"/>
                        <a14:foregroundMark x1="60159" y1="66667" x2="13016" y2="63175"/>
                        <a14:foregroundMark x1="13016" y1="63175" x2="18889" y2="64762"/>
                        <a14:foregroundMark x1="26984" y1="59365" x2="30476" y2="63175"/>
                        <a14:foregroundMark x1="77460" y1="58571" x2="65873" y2="60952"/>
                        <a14:foregroundMark x1="81270" y1="58254" x2="79048" y2="54286"/>
                        <a14:foregroundMark x1="82857" y1="54286" x2="79365" y2="61270"/>
                        <a14:foregroundMark x1="82540" y1="56349" x2="79048" y2="63175"/>
                        <a14:foregroundMark x1="90952" y1="51270" x2="90952" y2="70952"/>
                        <a14:foregroundMark x1="83333" y1="57778" x2="80635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778" y="4586558"/>
            <a:ext cx="2237651" cy="22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0F2FA-21EA-A0D6-817D-60561A01595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0" y="110735"/>
            <a:ext cx="1162975" cy="833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E1D1E6-38F2-6EBB-5FA8-4DBDC3E64A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10812042" y="0"/>
            <a:ext cx="1379958" cy="9894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6B8C1F-46C6-192E-3B11-15BA890C130C}"/>
              </a:ext>
            </a:extLst>
          </p:cNvPr>
          <p:cNvSpPr txBox="1"/>
          <p:nvPr/>
        </p:nvSpPr>
        <p:spPr>
          <a:xfrm>
            <a:off x="404631" y="1814578"/>
            <a:ext cx="5309977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6600"/>
                </a:solidFill>
              </a:rPr>
              <a:t>Maior desafio:</a:t>
            </a:r>
          </a:p>
          <a:p>
            <a:pPr marL="342900" indent="-342900">
              <a:buBlip>
                <a:blip r:embed="rId6"/>
              </a:buBlip>
            </a:pPr>
            <a:r>
              <a:rPr lang="pt-BR" sz="2000" b="1" dirty="0">
                <a:solidFill>
                  <a:srgbClr val="002060"/>
                </a:solidFill>
              </a:rPr>
              <a:t>Manipulação lógica do DOM;</a:t>
            </a:r>
          </a:p>
          <a:p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4098" name="Picture 2" descr="An introduction to the JavaScript DOM">
            <a:extLst>
              <a:ext uri="{FF2B5EF4-FFF2-40B4-BE49-F238E27FC236}">
                <a16:creationId xmlns:a16="http://schemas.microsoft.com/office/drawing/2014/main" id="{D34C5EB3-65ED-8AB5-B981-AC019014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08" y="477593"/>
            <a:ext cx="5309977" cy="436531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jogar o Jogo do Dinossauro do Google online no navegador Chrome | Jogos  casuais | TechTudo">
            <a:extLst>
              <a:ext uri="{FF2B5EF4-FFF2-40B4-BE49-F238E27FC236}">
                <a16:creationId xmlns:a16="http://schemas.microsoft.com/office/drawing/2014/main" id="{B9462755-F83B-BDB4-7917-44608691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388"/>
            <a:ext cx="12048305" cy="66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Internet Park - Chrome Dinosaur - Sticker | TeePublic">
            <a:extLst>
              <a:ext uri="{FF2B5EF4-FFF2-40B4-BE49-F238E27FC236}">
                <a16:creationId xmlns:a16="http://schemas.microsoft.com/office/drawing/2014/main" id="{B005F1E3-3B58-09AE-D839-4367D9CC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952">
                        <a14:foregroundMark x1="27302" y1="60952" x2="59524" y2="58095"/>
                        <a14:foregroundMark x1="59524" y1="58095" x2="81905" y2="59524"/>
                        <a14:foregroundMark x1="81905" y1="59524" x2="58889" y2="72698"/>
                        <a14:foregroundMark x1="58889" y1="72698" x2="38730" y2="49524"/>
                        <a14:foregroundMark x1="38730" y1="49524" x2="40794" y2="53175"/>
                        <a14:foregroundMark x1="52381" y1="55873" x2="31111" y2="59524"/>
                        <a14:foregroundMark x1="31111" y1="59524" x2="28571" y2="56984"/>
                        <a14:foregroundMark x1="30794" y1="58254" x2="58571" y2="63810"/>
                        <a14:foregroundMark x1="58571" y1="63810" x2="82063" y2="53175"/>
                        <a14:foregroundMark x1="18413" y1="56349" x2="21905" y2="52857"/>
                        <a14:foregroundMark x1="28571" y1="57460" x2="21587" y2="59365"/>
                        <a14:foregroundMark x1="26984" y1="58571" x2="65397" y2="55397"/>
                        <a14:foregroundMark x1="65397" y1="55397" x2="33651" y2="52698"/>
                        <a14:foregroundMark x1="33651" y1="52698" x2="64444" y2="60476"/>
                        <a14:foregroundMark x1="64444" y1="60476" x2="35556" y2="63175"/>
                        <a14:foregroundMark x1="35556" y1="63175" x2="39365" y2="61270"/>
                        <a14:foregroundMark x1="58254" y1="48889" x2="76667" y2="58571"/>
                        <a14:foregroundMark x1="80159" y1="52381" x2="27619" y2="41270"/>
                        <a14:foregroundMark x1="27619" y1="41270" x2="55556" y2="42540"/>
                        <a14:foregroundMark x1="55556" y1="42540" x2="71587" y2="60952"/>
                        <a14:foregroundMark x1="71587" y1="60952" x2="39524" y2="74444"/>
                        <a14:foregroundMark x1="39524" y1="74444" x2="59048" y2="66349"/>
                        <a14:foregroundMark x1="54762" y1="60159" x2="31746" y2="56984"/>
                        <a14:foregroundMark x1="31746" y1="56984" x2="30476" y2="55873"/>
                        <a14:foregroundMark x1="34603" y1="55873" x2="19683" y2="56667"/>
                        <a14:foregroundMark x1="12698" y1="56984" x2="16508" y2="65873"/>
                        <a14:foregroundMark x1="19683" y1="58254" x2="18889" y2="60476"/>
                        <a14:foregroundMark x1="18413" y1="56349" x2="15079" y2="65079"/>
                        <a14:foregroundMark x1="16984" y1="57778" x2="14286" y2="63175"/>
                        <a14:foregroundMark x1="17302" y1="52381" x2="31270" y2="63651"/>
                        <a14:foregroundMark x1="47460" y1="59683" x2="22063" y2="57143"/>
                        <a14:foregroundMark x1="22063" y1="57143" x2="27302" y2="67778"/>
                        <a14:foregroundMark x1="60159" y1="66667" x2="13016" y2="63175"/>
                        <a14:foregroundMark x1="13016" y1="63175" x2="18889" y2="64762"/>
                        <a14:foregroundMark x1="26984" y1="59365" x2="30476" y2="63175"/>
                        <a14:foregroundMark x1="77460" y1="58571" x2="65873" y2="60952"/>
                        <a14:foregroundMark x1="81270" y1="58254" x2="79048" y2="54286"/>
                        <a14:foregroundMark x1="82857" y1="54286" x2="79365" y2="61270"/>
                        <a14:foregroundMark x1="82540" y1="56349" x2="79048" y2="63175"/>
                        <a14:foregroundMark x1="90952" y1="51270" x2="90952" y2="70952"/>
                        <a14:foregroundMark x1="83333" y1="57778" x2="80635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778" y="4586558"/>
            <a:ext cx="2237651" cy="22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0F2FA-21EA-A0D6-817D-60561A01595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0" y="110735"/>
            <a:ext cx="1162975" cy="833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E1D1E6-38F2-6EBB-5FA8-4DBDC3E64A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10812042" y="0"/>
            <a:ext cx="1379958" cy="9894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6B8C1F-46C6-192E-3B11-15BA890C130C}"/>
              </a:ext>
            </a:extLst>
          </p:cNvPr>
          <p:cNvSpPr txBox="1"/>
          <p:nvPr/>
        </p:nvSpPr>
        <p:spPr>
          <a:xfrm>
            <a:off x="143695" y="2105561"/>
            <a:ext cx="5309977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6600"/>
                </a:solidFill>
              </a:rPr>
              <a:t>Aprendizados:</a:t>
            </a:r>
          </a:p>
          <a:p>
            <a:pPr marL="342900" indent="-342900">
              <a:buBlip>
                <a:blip r:embed="rId6"/>
              </a:buBlip>
            </a:pPr>
            <a:r>
              <a:rPr lang="pt-BR" sz="2000" b="1" dirty="0">
                <a:solidFill>
                  <a:srgbClr val="002060"/>
                </a:solidFill>
              </a:rPr>
              <a:t>Maior organização do tempo;</a:t>
            </a:r>
          </a:p>
          <a:p>
            <a:endParaRPr lang="pt-BR" sz="2000" b="1" dirty="0">
              <a:solidFill>
                <a:srgbClr val="002060"/>
              </a:solidFill>
            </a:endParaRPr>
          </a:p>
          <a:p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5122" name="Picture 2" descr="Gestão de tempo na escola: 8 dicas para a organização de tarefas">
            <a:extLst>
              <a:ext uri="{FF2B5EF4-FFF2-40B4-BE49-F238E27FC236}">
                <a16:creationId xmlns:a16="http://schemas.microsoft.com/office/drawing/2014/main" id="{706F1256-EE68-E823-44F1-50537D2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39" y="397003"/>
            <a:ext cx="6003264" cy="40009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79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Dino Run - Offline Chrome Game 1.0 APK Download - Android Arcade Games">
            <a:extLst>
              <a:ext uri="{FF2B5EF4-FFF2-40B4-BE49-F238E27FC236}">
                <a16:creationId xmlns:a16="http://schemas.microsoft.com/office/drawing/2014/main" id="{52390B5D-439C-1A5B-6B06-9F912A92C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61EC1FA-6F97-21EB-CE19-20E4385CB335}"/>
              </a:ext>
            </a:extLst>
          </p:cNvPr>
          <p:cNvSpPr/>
          <p:nvPr/>
        </p:nvSpPr>
        <p:spPr>
          <a:xfrm>
            <a:off x="4042757" y="1345721"/>
            <a:ext cx="6970143" cy="2810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153FCFAA-9776-45B1-DF38-4BEF76D2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895" y="3034573"/>
            <a:ext cx="781934" cy="7888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6B8C1F-46C6-192E-3B11-15BA890C130C}"/>
              </a:ext>
            </a:extLst>
          </p:cNvPr>
          <p:cNvSpPr txBox="1"/>
          <p:nvPr/>
        </p:nvSpPr>
        <p:spPr>
          <a:xfrm>
            <a:off x="4305444" y="3392592"/>
            <a:ext cx="530997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hlinkClick r:id="rId3"/>
              </a:rPr>
              <a:t>Clique aqui para jogar 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7506E6-92CD-A7BB-2B43-436D33B42375}"/>
              </a:ext>
            </a:extLst>
          </p:cNvPr>
          <p:cNvSpPr txBox="1"/>
          <p:nvPr/>
        </p:nvSpPr>
        <p:spPr>
          <a:xfrm>
            <a:off x="2863657" y="1536549"/>
            <a:ext cx="661932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002060"/>
                </a:solidFill>
              </a:rPr>
              <a:t>RUN DINO RUN!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7A3C0B6-CC88-3EE3-804A-0112F2FC36B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1475"/>
            <a:ext cx="1162975" cy="83383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7D5DBD5-B9F5-3940-F666-A0E5E4B739E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812042" y="0"/>
            <a:ext cx="1379958" cy="9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jogar o Jogo do Dinossauro do Google online no navegador Chrome | Jogos  casuais | TechTudo">
            <a:extLst>
              <a:ext uri="{FF2B5EF4-FFF2-40B4-BE49-F238E27FC236}">
                <a16:creationId xmlns:a16="http://schemas.microsoft.com/office/drawing/2014/main" id="{B9462755-F83B-BDB4-7917-44608691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" y="208388"/>
            <a:ext cx="12119325" cy="66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17A31A-CDC0-F254-83C0-BF6F4F81F2A3}"/>
              </a:ext>
            </a:extLst>
          </p:cNvPr>
          <p:cNvSpPr txBox="1"/>
          <p:nvPr/>
        </p:nvSpPr>
        <p:spPr>
          <a:xfrm>
            <a:off x="2743381" y="1528093"/>
            <a:ext cx="6442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Dino GAME</a:t>
            </a:r>
          </a:p>
          <a:p>
            <a:pPr algn="ctr"/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Renata Sellanes</a:t>
            </a:r>
          </a:p>
        </p:txBody>
      </p:sp>
      <p:pic>
        <p:nvPicPr>
          <p:cNvPr id="1028" name="Picture 4" descr="No Internet Park - Chrome Dinosaur - Sticker | TeePublic">
            <a:extLst>
              <a:ext uri="{FF2B5EF4-FFF2-40B4-BE49-F238E27FC236}">
                <a16:creationId xmlns:a16="http://schemas.microsoft.com/office/drawing/2014/main" id="{B005F1E3-3B58-09AE-D839-4367D9CC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952">
                        <a14:foregroundMark x1="27302" y1="60952" x2="59524" y2="58095"/>
                        <a14:foregroundMark x1="59524" y1="58095" x2="81905" y2="59524"/>
                        <a14:foregroundMark x1="81905" y1="59524" x2="58889" y2="72698"/>
                        <a14:foregroundMark x1="58889" y1="72698" x2="38730" y2="49524"/>
                        <a14:foregroundMark x1="38730" y1="49524" x2="40794" y2="53175"/>
                        <a14:foregroundMark x1="52381" y1="55873" x2="31111" y2="59524"/>
                        <a14:foregroundMark x1="31111" y1="59524" x2="28571" y2="56984"/>
                        <a14:foregroundMark x1="30794" y1="58254" x2="58571" y2="63810"/>
                        <a14:foregroundMark x1="58571" y1="63810" x2="82063" y2="53175"/>
                        <a14:foregroundMark x1="18413" y1="56349" x2="21905" y2="52857"/>
                        <a14:foregroundMark x1="28571" y1="57460" x2="21587" y2="59365"/>
                        <a14:foregroundMark x1="26984" y1="58571" x2="65397" y2="55397"/>
                        <a14:foregroundMark x1="65397" y1="55397" x2="33651" y2="52698"/>
                        <a14:foregroundMark x1="33651" y1="52698" x2="64444" y2="60476"/>
                        <a14:foregroundMark x1="64444" y1="60476" x2="35556" y2="63175"/>
                        <a14:foregroundMark x1="35556" y1="63175" x2="39365" y2="61270"/>
                        <a14:foregroundMark x1="58254" y1="48889" x2="76667" y2="58571"/>
                        <a14:foregroundMark x1="80159" y1="52381" x2="27619" y2="41270"/>
                        <a14:foregroundMark x1="27619" y1="41270" x2="55556" y2="42540"/>
                        <a14:foregroundMark x1="55556" y1="42540" x2="71587" y2="60952"/>
                        <a14:foregroundMark x1="71587" y1="60952" x2="39524" y2="74444"/>
                        <a14:foregroundMark x1="39524" y1="74444" x2="59048" y2="66349"/>
                        <a14:foregroundMark x1="54762" y1="60159" x2="31746" y2="56984"/>
                        <a14:foregroundMark x1="31746" y1="56984" x2="30476" y2="55873"/>
                        <a14:foregroundMark x1="34603" y1="55873" x2="19683" y2="56667"/>
                        <a14:foregroundMark x1="12698" y1="56984" x2="16508" y2="65873"/>
                        <a14:foregroundMark x1="19683" y1="58254" x2="18889" y2="60476"/>
                        <a14:foregroundMark x1="18413" y1="56349" x2="15079" y2="65079"/>
                        <a14:foregroundMark x1="16984" y1="57778" x2="14286" y2="63175"/>
                        <a14:foregroundMark x1="17302" y1="52381" x2="31270" y2="63651"/>
                        <a14:foregroundMark x1="47460" y1="59683" x2="22063" y2="57143"/>
                        <a14:foregroundMark x1="22063" y1="57143" x2="27302" y2="67778"/>
                        <a14:foregroundMark x1="60159" y1="66667" x2="13016" y2="63175"/>
                        <a14:foregroundMark x1="13016" y1="63175" x2="18889" y2="64762"/>
                        <a14:foregroundMark x1="26984" y1="59365" x2="30476" y2="63175"/>
                        <a14:foregroundMark x1="77460" y1="58571" x2="65873" y2="60952"/>
                        <a14:foregroundMark x1="81270" y1="58254" x2="79048" y2="54286"/>
                        <a14:foregroundMark x1="82857" y1="54286" x2="79365" y2="61270"/>
                        <a14:foregroundMark x1="82540" y1="56349" x2="79048" y2="63175"/>
                        <a14:foregroundMark x1="90952" y1="51270" x2="90952" y2="70952"/>
                        <a14:foregroundMark x1="83333" y1="57778" x2="80635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778" y="4586558"/>
            <a:ext cx="2237651" cy="22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0F2FA-21EA-A0D6-817D-60561A01595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0" y="110735"/>
            <a:ext cx="1162975" cy="833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E1D1E6-38F2-6EBB-5FA8-4DBDC3E64A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10812042" y="0"/>
            <a:ext cx="1379958" cy="9894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0DE2A2-B393-251C-54FB-066531089AD9}"/>
              </a:ext>
            </a:extLst>
          </p:cNvPr>
          <p:cNvSpPr txBox="1"/>
          <p:nvPr/>
        </p:nvSpPr>
        <p:spPr>
          <a:xfrm>
            <a:off x="3119944" y="5187845"/>
            <a:ext cx="6442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MUITO OBRIGADA!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288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Garcia Sellanes</dc:creator>
  <cp:lastModifiedBy>Renata Garcia Sellanes</cp:lastModifiedBy>
  <cp:revision>3</cp:revision>
  <dcterms:created xsi:type="dcterms:W3CDTF">2022-11-04T21:40:31Z</dcterms:created>
  <dcterms:modified xsi:type="dcterms:W3CDTF">2022-11-05T00:02:20Z</dcterms:modified>
</cp:coreProperties>
</file>