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17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567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3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698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991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64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24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32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6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136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FA13FA-1D80-4FB4-8271-48F38922699E}" type="datetimeFigureOut">
              <a:rPr lang="en-ZA" smtClean="0"/>
              <a:t>2021/07/05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0541-45CE-4D28-8383-B968CF979E4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72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iantMLHub/ml4eo-bootcamp-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ML4EO Workshop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9,16,23, and 30 July 2021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61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10 individual lectures</a:t>
            </a:r>
          </a:p>
          <a:p>
            <a:r>
              <a:rPr lang="en-ZA" dirty="0" smtClean="0"/>
              <a:t>We will cover the work in 4 lectures of 3 hours each.</a:t>
            </a:r>
          </a:p>
          <a:p>
            <a:r>
              <a:rPr lang="en-ZA" dirty="0" smtClean="0"/>
              <a:t>Different backgrounds of attendees – some of the information will be very familiar to some of you, some will be new.</a:t>
            </a:r>
          </a:p>
          <a:p>
            <a:r>
              <a:rPr lang="en-ZA" dirty="0" smtClean="0"/>
              <a:t>At the end of the workshop: e-mail ML4EO organisers confirming that you were trained. (This ensures I get my training-of-trainers certificate!)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89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Overview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All materials available on GitHub: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github.com/RadiantMLHub/ml4eo-bootcamp-2021</a:t>
            </a:r>
            <a:endParaRPr lang="en-ZA" dirty="0" smtClean="0"/>
          </a:p>
          <a:p>
            <a:r>
              <a:rPr lang="en-ZA" dirty="0"/>
              <a:t>You are welcome to clone the repository and work </a:t>
            </a:r>
            <a:r>
              <a:rPr lang="en-ZA" dirty="0" smtClean="0"/>
              <a:t>locally, especially if you are comfortable with GitHub and Python.</a:t>
            </a:r>
          </a:p>
          <a:p>
            <a:r>
              <a:rPr lang="en-ZA" dirty="0" smtClean="0"/>
              <a:t>You will need Python 3.8 – see the readme in GitHub for dependencies.</a:t>
            </a:r>
            <a:endParaRPr lang="en-ZA" dirty="0"/>
          </a:p>
          <a:p>
            <a:r>
              <a:rPr lang="en-ZA" dirty="0" smtClean="0"/>
              <a:t>Most of the work is available in Bindr or Google Colab.</a:t>
            </a:r>
          </a:p>
          <a:p>
            <a:r>
              <a:rPr lang="en-ZA" dirty="0" smtClean="0"/>
              <a:t>I will be running the programs in the cloud, as provided by the workshop organisers, to minimise issues with Python installation.</a:t>
            </a:r>
          </a:p>
        </p:txBody>
      </p:sp>
    </p:spTree>
    <p:extLst>
      <p:ext uri="{BB962C8B-B14F-4D97-AF65-F5344CB8AC3E}">
        <p14:creationId xmlns:p14="http://schemas.microsoft.com/office/powerpoint/2010/main" val="77795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Lectures (as on GitHub)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Lecture 1: </a:t>
            </a:r>
            <a:r>
              <a:rPr lang="en-US" dirty="0"/>
              <a:t>Introduction to </a:t>
            </a:r>
            <a:r>
              <a:rPr lang="en-US" dirty="0" smtClean="0"/>
              <a:t>remote sensing </a:t>
            </a:r>
            <a:r>
              <a:rPr lang="en-US" dirty="0"/>
              <a:t>of Earth</a:t>
            </a:r>
            <a:endParaRPr lang="en-ZA" dirty="0" smtClean="0"/>
          </a:p>
          <a:p>
            <a:r>
              <a:rPr lang="en-ZA" dirty="0" smtClean="0"/>
              <a:t>Lecture 2: Creating training datasets</a:t>
            </a:r>
          </a:p>
          <a:p>
            <a:r>
              <a:rPr lang="en-ZA" dirty="0" smtClean="0"/>
              <a:t>Lecture 3: Introduction to machine learning</a:t>
            </a:r>
          </a:p>
          <a:p>
            <a:r>
              <a:rPr lang="en-ZA" dirty="0" smtClean="0"/>
              <a:t>Lecture 4: Clustering and classification</a:t>
            </a:r>
          </a:p>
          <a:p>
            <a:r>
              <a:rPr lang="en-ZA" dirty="0" smtClean="0"/>
              <a:t>Lecture 5: Intro to STAC + Radiant MLHub</a:t>
            </a:r>
          </a:p>
          <a:p>
            <a:r>
              <a:rPr lang="en-ZA" dirty="0" smtClean="0"/>
              <a:t>Lecture 6: A hands-on training for machine learning in Python</a:t>
            </a:r>
          </a:p>
          <a:p>
            <a:r>
              <a:rPr lang="en-ZA" dirty="0" smtClean="0"/>
              <a:t>Lecture 7: An introduction to machine learning with Digital Earth Africa</a:t>
            </a:r>
          </a:p>
          <a:p>
            <a:r>
              <a:rPr lang="en-ZA" dirty="0" smtClean="0"/>
              <a:t>Lecture 8: Machine learning applications in land cover mapping</a:t>
            </a:r>
          </a:p>
          <a:p>
            <a:r>
              <a:rPr lang="en-ZA" dirty="0" smtClean="0"/>
              <a:t>Lecture 9: Crop detection from satellite imagery using deep learning</a:t>
            </a:r>
          </a:p>
          <a:p>
            <a:r>
              <a:rPr lang="en-ZA" dirty="0" smtClean="0"/>
              <a:t>Lecture 10: Tropical cyclone wind estimation from satellite imagery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229601" y="642594"/>
            <a:ext cx="3385750" cy="2273601"/>
          </a:xfrm>
          <a:prstGeom prst="cloud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dirty="0" smtClean="0"/>
              <a:t>“Lecture 11 Effective teaching” is not in scope, but you are welcome to go through it on your own time.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7571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Our Lectures (adaptable)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4707924" cy="3931920"/>
          </a:xfrm>
        </p:spPr>
        <p:txBody>
          <a:bodyPr>
            <a:normAutofit/>
          </a:bodyPr>
          <a:lstStyle/>
          <a:p>
            <a:r>
              <a:rPr lang="en-ZA" dirty="0" smtClean="0"/>
              <a:t>Day 1 (9 July):</a:t>
            </a:r>
          </a:p>
          <a:p>
            <a:pPr lvl="1"/>
            <a:r>
              <a:rPr lang="en-ZA" dirty="0" smtClean="0"/>
              <a:t>Session 1: Intro to the workshop; Lecture 1</a:t>
            </a:r>
          </a:p>
          <a:p>
            <a:pPr lvl="1"/>
            <a:r>
              <a:rPr lang="en-ZA" dirty="0" smtClean="0"/>
              <a:t>Session 2: Lecture 2</a:t>
            </a:r>
          </a:p>
          <a:p>
            <a:pPr lvl="1"/>
            <a:r>
              <a:rPr lang="en-ZA" dirty="0" smtClean="0"/>
              <a:t>Session 3: Lecture 3</a:t>
            </a:r>
          </a:p>
          <a:p>
            <a:r>
              <a:rPr lang="en-ZA" dirty="0" smtClean="0"/>
              <a:t>Day 2 (16 </a:t>
            </a:r>
            <a:r>
              <a:rPr lang="en-ZA" dirty="0"/>
              <a:t>July)</a:t>
            </a:r>
            <a:r>
              <a:rPr lang="en-ZA" dirty="0" smtClean="0"/>
              <a:t>:</a:t>
            </a:r>
          </a:p>
          <a:p>
            <a:pPr lvl="1"/>
            <a:r>
              <a:rPr lang="en-ZA" dirty="0"/>
              <a:t>Session 1</a:t>
            </a:r>
            <a:r>
              <a:rPr lang="en-ZA" dirty="0" smtClean="0"/>
              <a:t>: Lecture 4</a:t>
            </a:r>
            <a:endParaRPr lang="en-ZA" dirty="0"/>
          </a:p>
          <a:p>
            <a:pPr lvl="1"/>
            <a:r>
              <a:rPr lang="en-ZA" dirty="0"/>
              <a:t>Session 2</a:t>
            </a:r>
            <a:r>
              <a:rPr lang="en-ZA" dirty="0" smtClean="0"/>
              <a:t>: Lecture 5</a:t>
            </a:r>
            <a:endParaRPr lang="en-ZA" dirty="0"/>
          </a:p>
          <a:p>
            <a:pPr lvl="1"/>
            <a:r>
              <a:rPr lang="en-ZA" dirty="0"/>
              <a:t>Session 3</a:t>
            </a:r>
            <a:r>
              <a:rPr lang="en-ZA" dirty="0" smtClean="0"/>
              <a:t>: Lecture 6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05383" y="2014194"/>
            <a:ext cx="4707924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 smtClean="0"/>
              <a:t>Day 3 (23 </a:t>
            </a:r>
            <a:r>
              <a:rPr lang="en-ZA" dirty="0"/>
              <a:t>July)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/>
              <a:t>Session 1: Lecture 7</a:t>
            </a:r>
          </a:p>
          <a:p>
            <a:pPr lvl="1"/>
            <a:r>
              <a:rPr lang="en-ZA" dirty="0" smtClean="0"/>
              <a:t>Session 2: Lecture 8</a:t>
            </a:r>
          </a:p>
          <a:p>
            <a:pPr lvl="1"/>
            <a:r>
              <a:rPr lang="en-ZA" dirty="0" smtClean="0"/>
              <a:t>Session 3: Lecture 9</a:t>
            </a:r>
          </a:p>
          <a:p>
            <a:r>
              <a:rPr lang="en-ZA" dirty="0" smtClean="0"/>
              <a:t>Day 4 (30 </a:t>
            </a:r>
            <a:r>
              <a:rPr lang="en-ZA" dirty="0"/>
              <a:t>July</a:t>
            </a:r>
            <a:r>
              <a:rPr lang="en-ZA" dirty="0" smtClean="0"/>
              <a:t>):</a:t>
            </a:r>
          </a:p>
          <a:p>
            <a:pPr lvl="1"/>
            <a:r>
              <a:rPr lang="en-ZA" dirty="0" smtClean="0"/>
              <a:t>Session 1: Lecture 10</a:t>
            </a:r>
          </a:p>
          <a:p>
            <a:pPr lvl="1"/>
            <a:r>
              <a:rPr lang="en-ZA" dirty="0" smtClean="0"/>
              <a:t>Session 2: Discussion</a:t>
            </a:r>
          </a:p>
          <a:p>
            <a:pPr lvl="1"/>
            <a:r>
              <a:rPr lang="en-ZA" dirty="0" smtClean="0"/>
              <a:t>Session 3: [Open]</a:t>
            </a:r>
          </a:p>
          <a:p>
            <a:endParaRPr lang="en-ZA" dirty="0"/>
          </a:p>
        </p:txBody>
      </p:sp>
      <p:sp>
        <p:nvSpPr>
          <p:cNvPr id="6" name="Rounded Rectangle 5"/>
          <p:cNvSpPr/>
          <p:nvPr/>
        </p:nvSpPr>
        <p:spPr>
          <a:xfrm>
            <a:off x="1066800" y="4753232"/>
            <a:ext cx="9815384" cy="14333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dirty="0" smtClean="0"/>
              <a:t>This structure is flexible; some topics might go quicker while others may take longer; we will see what happens!</a:t>
            </a:r>
          </a:p>
          <a:p>
            <a:r>
              <a:rPr lang="en-ZA" dirty="0" smtClean="0"/>
              <a:t>The program can be found here: https://github.com/renatet/ML4EO-Resources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23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Finally...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74790"/>
            <a:ext cx="10058400" cy="3860250"/>
          </a:xfrm>
        </p:spPr>
        <p:txBody>
          <a:bodyPr/>
          <a:lstStyle/>
          <a:p>
            <a:r>
              <a:rPr lang="en-ZA" dirty="0" smtClean="0"/>
              <a:t>This workshop is supposed to be interactive!</a:t>
            </a:r>
          </a:p>
          <a:p>
            <a:r>
              <a:rPr lang="en-ZA" dirty="0"/>
              <a:t>No point to just repeat the </a:t>
            </a:r>
            <a:r>
              <a:rPr lang="en-ZA" dirty="0" smtClean="0"/>
              <a:t>slides &amp; notebooks </a:t>
            </a:r>
            <a:r>
              <a:rPr lang="en-ZA" dirty="0"/>
              <a:t>word-for-word – we wouldn’t need a workshop in that case</a:t>
            </a:r>
            <a:r>
              <a:rPr lang="en-ZA" dirty="0" smtClean="0"/>
              <a:t>...</a:t>
            </a:r>
          </a:p>
          <a:p>
            <a:r>
              <a:rPr lang="en-ZA" dirty="0" smtClean="0"/>
              <a:t>The materials are </a:t>
            </a:r>
            <a:r>
              <a:rPr lang="en-ZA" dirty="0"/>
              <a:t>available indefinitely, so you can always go back to them </a:t>
            </a:r>
            <a:r>
              <a:rPr lang="en-ZA" dirty="0" smtClean="0"/>
              <a:t>in your own time (especially if you clone/download them).</a:t>
            </a:r>
          </a:p>
          <a:p>
            <a:r>
              <a:rPr lang="en-ZA" dirty="0" smtClean="0"/>
              <a:t>The value of these sessions will be in the discussions we have. </a:t>
            </a:r>
          </a:p>
          <a:p>
            <a:r>
              <a:rPr lang="en-ZA" dirty="0"/>
              <a:t>So feel free to comment and interject as we go </a:t>
            </a:r>
            <a:r>
              <a:rPr lang="en-ZA" dirty="0" smtClean="0"/>
              <a:t>along!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5144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</TotalTime>
  <Words>481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</vt:lpstr>
      <vt:lpstr>ML4EO Workshop</vt:lpstr>
      <vt:lpstr>Overview</vt:lpstr>
      <vt:lpstr>Overview</vt:lpstr>
      <vt:lpstr>Lectures (as on GitHub)</vt:lpstr>
      <vt:lpstr>Our Lectures (adaptable)</vt:lpstr>
      <vt:lpstr>Finally...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ML4EO Workshop</dc:title>
  <dc:creator>Renate Thiede</dc:creator>
  <cp:lastModifiedBy>Renate Thiede</cp:lastModifiedBy>
  <cp:revision>12</cp:revision>
  <dcterms:created xsi:type="dcterms:W3CDTF">2021-07-05T07:40:53Z</dcterms:created>
  <dcterms:modified xsi:type="dcterms:W3CDTF">2021-07-05T08:30:25Z</dcterms:modified>
</cp:coreProperties>
</file>