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305" r:id="rId4"/>
    <p:sldId id="284" r:id="rId5"/>
    <p:sldId id="260" r:id="rId6"/>
    <p:sldId id="262" r:id="rId7"/>
    <p:sldId id="306" r:id="rId8"/>
    <p:sldId id="307" r:id="rId9"/>
    <p:sldId id="308" r:id="rId10"/>
    <p:sldId id="309" r:id="rId11"/>
    <p:sldId id="310" r:id="rId12"/>
    <p:sldId id="312" r:id="rId13"/>
    <p:sldId id="313" r:id="rId14"/>
    <p:sldId id="311" r:id="rId15"/>
    <p:sldId id="315" r:id="rId16"/>
    <p:sldId id="314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69E2FD4-B3BA-49F7-AAC4-E0F81E1FE514}">
          <p14:sldIdLst>
            <p14:sldId id="258"/>
            <p14:sldId id="259"/>
            <p14:sldId id="305"/>
            <p14:sldId id="284"/>
            <p14:sldId id="260"/>
            <p14:sldId id="262"/>
            <p14:sldId id="306"/>
            <p14:sldId id="307"/>
            <p14:sldId id="308"/>
            <p14:sldId id="309"/>
            <p14:sldId id="310"/>
            <p14:sldId id="312"/>
            <p14:sldId id="313"/>
            <p14:sldId id="311"/>
            <p14:sldId id="315"/>
            <p14:sldId id="314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 sruthi" userId="ad38c8aa297ba211" providerId="LiveId" clId="{38940558-3D0F-45CB-8D4A-5DEC8272AF06}"/>
    <pc:docChg chg="undo custSel addSld delSld modSld sldOrd">
      <pc:chgData name="sai sruthi" userId="ad38c8aa297ba211" providerId="LiveId" clId="{38940558-3D0F-45CB-8D4A-5DEC8272AF06}" dt="2025-04-19T09:17:44.527" v="2217" actId="113"/>
      <pc:docMkLst>
        <pc:docMk/>
      </pc:docMkLst>
      <pc:sldChg chg="modSp mod">
        <pc:chgData name="sai sruthi" userId="ad38c8aa297ba211" providerId="LiveId" clId="{38940558-3D0F-45CB-8D4A-5DEC8272AF06}" dt="2025-04-19T07:57:42.776" v="34" actId="20577"/>
        <pc:sldMkLst>
          <pc:docMk/>
          <pc:sldMk cId="448531784" sldId="259"/>
        </pc:sldMkLst>
        <pc:spChg chg="mod">
          <ac:chgData name="sai sruthi" userId="ad38c8aa297ba211" providerId="LiveId" clId="{38940558-3D0F-45CB-8D4A-5DEC8272AF06}" dt="2025-04-19T07:57:42.776" v="34" actId="20577"/>
          <ac:spMkLst>
            <pc:docMk/>
            <pc:sldMk cId="448531784" sldId="259"/>
            <ac:spMk id="2" creationId="{BAE816A0-FB2B-9952-376A-874B49AFDD9A}"/>
          </ac:spMkLst>
        </pc:spChg>
      </pc:sldChg>
      <pc:sldChg chg="delSp modSp mod">
        <pc:chgData name="sai sruthi" userId="ad38c8aa297ba211" providerId="LiveId" clId="{38940558-3D0F-45CB-8D4A-5DEC8272AF06}" dt="2025-04-19T09:17:44.527" v="2217" actId="113"/>
        <pc:sldMkLst>
          <pc:docMk/>
          <pc:sldMk cId="1432374064" sldId="260"/>
        </pc:sldMkLst>
        <pc:spChg chg="mod">
          <ac:chgData name="sai sruthi" userId="ad38c8aa297ba211" providerId="LiveId" clId="{38940558-3D0F-45CB-8D4A-5DEC8272AF06}" dt="2025-04-19T09:04:38.379" v="1301" actId="20577"/>
          <ac:spMkLst>
            <pc:docMk/>
            <pc:sldMk cId="1432374064" sldId="260"/>
            <ac:spMk id="2" creationId="{DC2F58B4-108A-F6B6-2AC3-FB1A7B2E9C9F}"/>
          </ac:spMkLst>
        </pc:spChg>
        <pc:spChg chg="mod">
          <ac:chgData name="sai sruthi" userId="ad38c8aa297ba211" providerId="LiveId" clId="{38940558-3D0F-45CB-8D4A-5DEC8272AF06}" dt="2025-04-19T09:17:44.527" v="2217" actId="113"/>
          <ac:spMkLst>
            <pc:docMk/>
            <pc:sldMk cId="1432374064" sldId="260"/>
            <ac:spMk id="10" creationId="{77FEC4BD-7FF1-BCAF-8CD1-944F60342C70}"/>
          </ac:spMkLst>
        </pc:spChg>
        <pc:picChg chg="del">
          <ac:chgData name="sai sruthi" userId="ad38c8aa297ba211" providerId="LiveId" clId="{38940558-3D0F-45CB-8D4A-5DEC8272AF06}" dt="2025-04-19T09:04:41.558" v="1302" actId="478"/>
          <ac:picMkLst>
            <pc:docMk/>
            <pc:sldMk cId="1432374064" sldId="260"/>
            <ac:picMk id="5" creationId="{EB5475F2-B1BA-4F27-B065-51BE010CF523}"/>
          </ac:picMkLst>
        </pc:picChg>
      </pc:sldChg>
      <pc:sldChg chg="addSp delSp modSp mod">
        <pc:chgData name="sai sruthi" userId="ad38c8aa297ba211" providerId="LiveId" clId="{38940558-3D0F-45CB-8D4A-5DEC8272AF06}" dt="2025-04-19T08:53:58.914" v="1251" actId="20577"/>
        <pc:sldMkLst>
          <pc:docMk/>
          <pc:sldMk cId="2338454972" sldId="284"/>
        </pc:sldMkLst>
        <pc:spChg chg="del">
          <ac:chgData name="sai sruthi" userId="ad38c8aa297ba211" providerId="LiveId" clId="{38940558-3D0F-45CB-8D4A-5DEC8272AF06}" dt="2025-04-19T08:12:19.568" v="64" actId="478"/>
          <ac:spMkLst>
            <pc:docMk/>
            <pc:sldMk cId="2338454972" sldId="284"/>
            <ac:spMk id="3" creationId="{F3BCDEA1-7EC4-D8DC-EB91-2DA55DE98685}"/>
          </ac:spMkLst>
        </pc:spChg>
        <pc:spChg chg="mod">
          <ac:chgData name="sai sruthi" userId="ad38c8aa297ba211" providerId="LiveId" clId="{38940558-3D0F-45CB-8D4A-5DEC8272AF06}" dt="2025-04-19T08:12:08.301" v="63" actId="20577"/>
          <ac:spMkLst>
            <pc:docMk/>
            <pc:sldMk cId="2338454972" sldId="284"/>
            <ac:spMk id="10" creationId="{B80ABDD2-B40D-FD84-6A15-EAD504F9D1BB}"/>
          </ac:spMkLst>
        </pc:spChg>
        <pc:graphicFrameChg chg="add del">
          <ac:chgData name="sai sruthi" userId="ad38c8aa297ba211" providerId="LiveId" clId="{38940558-3D0F-45CB-8D4A-5DEC8272AF06}" dt="2025-04-19T08:24:33.460" v="67" actId="478"/>
          <ac:graphicFrameMkLst>
            <pc:docMk/>
            <pc:sldMk cId="2338454972" sldId="284"/>
            <ac:graphicFrameMk id="2" creationId="{D691DB6B-BD88-448C-9630-2637F319E52F}"/>
          </ac:graphicFrameMkLst>
        </pc:graphicFrameChg>
        <pc:graphicFrameChg chg="add del mod modGraphic">
          <ac:chgData name="sai sruthi" userId="ad38c8aa297ba211" providerId="LiveId" clId="{38940558-3D0F-45CB-8D4A-5DEC8272AF06}" dt="2025-04-19T08:53:58.914" v="1251" actId="20577"/>
          <ac:graphicFrameMkLst>
            <pc:docMk/>
            <pc:sldMk cId="2338454972" sldId="284"/>
            <ac:graphicFrameMk id="6" creationId="{BF768A0E-4D62-4BF1-B33E-5B869F307FE0}"/>
          </ac:graphicFrameMkLst>
        </pc:graphicFrameChg>
        <pc:picChg chg="del">
          <ac:chgData name="sai sruthi" userId="ad38c8aa297ba211" providerId="LiveId" clId="{38940558-3D0F-45CB-8D4A-5DEC8272AF06}" dt="2025-04-19T08:12:21.356" v="65" actId="478"/>
          <ac:picMkLst>
            <pc:docMk/>
            <pc:sldMk cId="2338454972" sldId="284"/>
            <ac:picMk id="5" creationId="{C3285F9E-F94F-412E-A951-10FBD1C3D18D}"/>
          </ac:picMkLst>
        </pc:picChg>
      </pc:sldChg>
      <pc:sldChg chg="addSp modSp add del mod ord">
        <pc:chgData name="sai sruthi" userId="ad38c8aa297ba211" providerId="LiveId" clId="{38940558-3D0F-45CB-8D4A-5DEC8272AF06}" dt="2025-04-19T08:43:37.357" v="989" actId="47"/>
        <pc:sldMkLst>
          <pc:docMk/>
          <pc:sldMk cId="2169692477" sldId="304"/>
        </pc:sldMkLst>
        <pc:spChg chg="mod">
          <ac:chgData name="sai sruthi" userId="ad38c8aa297ba211" providerId="LiveId" clId="{38940558-3D0F-45CB-8D4A-5DEC8272AF06}" dt="2025-04-19T08:39:16.147" v="890" actId="5793"/>
          <ac:spMkLst>
            <pc:docMk/>
            <pc:sldMk cId="2169692477" sldId="304"/>
            <ac:spMk id="2" creationId="{BAE816A0-FB2B-9952-376A-874B49AFDD9A}"/>
          </ac:spMkLst>
        </pc:spChg>
        <pc:spChg chg="mod">
          <ac:chgData name="sai sruthi" userId="ad38c8aa297ba211" providerId="LiveId" clId="{38940558-3D0F-45CB-8D4A-5DEC8272AF06}" dt="2025-04-19T08:38:08.003" v="887" actId="20577"/>
          <ac:spMkLst>
            <pc:docMk/>
            <pc:sldMk cId="2169692477" sldId="304"/>
            <ac:spMk id="10" creationId="{B80ABDD2-B40D-FD84-6A15-EAD504F9D1BB}"/>
          </ac:spMkLst>
        </pc:spChg>
        <pc:picChg chg="add mod">
          <ac:chgData name="sai sruthi" userId="ad38c8aa297ba211" providerId="LiveId" clId="{38940558-3D0F-45CB-8D4A-5DEC8272AF06}" dt="2025-04-19T08:39:25.521" v="894" actId="14100"/>
          <ac:picMkLst>
            <pc:docMk/>
            <pc:sldMk cId="2169692477" sldId="304"/>
            <ac:picMk id="3" creationId="{3A91B528-75D6-4403-A355-5F352F4DEF5C}"/>
          </ac:picMkLst>
        </pc:picChg>
      </pc:sldChg>
      <pc:sldChg chg="addSp delSp modSp add mod">
        <pc:chgData name="sai sruthi" userId="ad38c8aa297ba211" providerId="LiveId" clId="{38940558-3D0F-45CB-8D4A-5DEC8272AF06}" dt="2025-04-19T08:49:04.736" v="1248" actId="1076"/>
        <pc:sldMkLst>
          <pc:docMk/>
          <pc:sldMk cId="4272016905" sldId="305"/>
        </pc:sldMkLst>
        <pc:spChg chg="mod">
          <ac:chgData name="sai sruthi" userId="ad38c8aa297ba211" providerId="LiveId" clId="{38940558-3D0F-45CB-8D4A-5DEC8272AF06}" dt="2025-04-19T08:48:19.345" v="1238" actId="20577"/>
          <ac:spMkLst>
            <pc:docMk/>
            <pc:sldMk cId="4272016905" sldId="305"/>
            <ac:spMk id="2" creationId="{BAE816A0-FB2B-9952-376A-874B49AFDD9A}"/>
          </ac:spMkLst>
        </pc:spChg>
        <pc:spChg chg="mod">
          <ac:chgData name="sai sruthi" userId="ad38c8aa297ba211" providerId="LiveId" clId="{38940558-3D0F-45CB-8D4A-5DEC8272AF06}" dt="2025-04-19T08:48:58.466" v="1247" actId="313"/>
          <ac:spMkLst>
            <pc:docMk/>
            <pc:sldMk cId="4272016905" sldId="305"/>
            <ac:spMk id="10" creationId="{B80ABDD2-B40D-FD84-6A15-EAD504F9D1BB}"/>
          </ac:spMkLst>
        </pc:spChg>
        <pc:picChg chg="add mod">
          <ac:chgData name="sai sruthi" userId="ad38c8aa297ba211" providerId="LiveId" clId="{38940558-3D0F-45CB-8D4A-5DEC8272AF06}" dt="2025-04-19T08:46:53.807" v="1211" actId="1076"/>
          <ac:picMkLst>
            <pc:docMk/>
            <pc:sldMk cId="4272016905" sldId="305"/>
            <ac:picMk id="3" creationId="{017711B0-0CB6-48FE-A6F8-3103313652F7}"/>
          </ac:picMkLst>
        </pc:picChg>
        <pc:picChg chg="add del mod">
          <ac:chgData name="sai sruthi" userId="ad38c8aa297ba211" providerId="LiveId" clId="{38940558-3D0F-45CB-8D4A-5DEC8272AF06}" dt="2025-04-19T08:48:34.194" v="1241" actId="478"/>
          <ac:picMkLst>
            <pc:docMk/>
            <pc:sldMk cId="4272016905" sldId="305"/>
            <ac:picMk id="5" creationId="{2DDFD96B-1B55-4ABE-9A68-8CBCE67554A7}"/>
          </ac:picMkLst>
        </pc:picChg>
        <pc:picChg chg="add mod">
          <ac:chgData name="sai sruthi" userId="ad38c8aa297ba211" providerId="LiveId" clId="{38940558-3D0F-45CB-8D4A-5DEC8272AF06}" dt="2025-04-19T08:49:04.736" v="1248" actId="1076"/>
          <ac:picMkLst>
            <pc:docMk/>
            <pc:sldMk cId="4272016905" sldId="305"/>
            <ac:picMk id="6" creationId="{F9056C66-296E-469E-B1FD-D797CE68CD64}"/>
          </ac:picMkLst>
        </pc:picChg>
      </pc:sldChg>
    </pc:docChg>
  </pc:docChgLst>
  <pc:docChgLst>
    <pc:chgData name="sai sruthi" userId="ad38c8aa297ba211" providerId="LiveId" clId="{2B43293E-B16D-46C2-AFED-230581EB8F7F}"/>
    <pc:docChg chg="undo custSel addSld delSld modSld sldOrd addSection delSection modSection">
      <pc:chgData name="sai sruthi" userId="ad38c8aa297ba211" providerId="LiveId" clId="{2B43293E-B16D-46C2-AFED-230581EB8F7F}" dt="2025-04-26T23:40:19.526" v="2408" actId="20577"/>
      <pc:docMkLst>
        <pc:docMk/>
      </pc:docMkLst>
      <pc:sldChg chg="modSp mod">
        <pc:chgData name="sai sruthi" userId="ad38c8aa297ba211" providerId="LiveId" clId="{2B43293E-B16D-46C2-AFED-230581EB8F7F}" dt="2025-04-26T23:40:19.526" v="2408" actId="20577"/>
        <pc:sldMkLst>
          <pc:docMk/>
          <pc:sldMk cId="1239758228" sldId="258"/>
        </pc:sldMkLst>
        <pc:spChg chg="mod">
          <ac:chgData name="sai sruthi" userId="ad38c8aa297ba211" providerId="LiveId" clId="{2B43293E-B16D-46C2-AFED-230581EB8F7F}" dt="2025-04-26T23:40:19.526" v="2408" actId="20577"/>
          <ac:spMkLst>
            <pc:docMk/>
            <pc:sldMk cId="1239758228" sldId="258"/>
            <ac:spMk id="15" creationId="{1687AE09-15C5-1C27-53DD-71A2F02FDE20}"/>
          </ac:spMkLst>
        </pc:spChg>
      </pc:sldChg>
      <pc:sldChg chg="modSp mod">
        <pc:chgData name="sai sruthi" userId="ad38c8aa297ba211" providerId="LiveId" clId="{2B43293E-B16D-46C2-AFED-230581EB8F7F}" dt="2025-04-19T15:45:14.768" v="2" actId="20577"/>
        <pc:sldMkLst>
          <pc:docMk/>
          <pc:sldMk cId="448531784" sldId="259"/>
        </pc:sldMkLst>
        <pc:spChg chg="mod">
          <ac:chgData name="sai sruthi" userId="ad38c8aa297ba211" providerId="LiveId" clId="{2B43293E-B16D-46C2-AFED-230581EB8F7F}" dt="2025-04-19T15:45:14.768" v="2" actId="20577"/>
          <ac:spMkLst>
            <pc:docMk/>
            <pc:sldMk cId="448531784" sldId="259"/>
            <ac:spMk id="2" creationId="{BAE816A0-FB2B-9952-376A-874B49AFDD9A}"/>
          </ac:spMkLst>
        </pc:spChg>
      </pc:sldChg>
      <pc:sldChg chg="modSp mod">
        <pc:chgData name="sai sruthi" userId="ad38c8aa297ba211" providerId="LiveId" clId="{2B43293E-B16D-46C2-AFED-230581EB8F7F}" dt="2025-04-19T17:35:07.393" v="2339" actId="20577"/>
        <pc:sldMkLst>
          <pc:docMk/>
          <pc:sldMk cId="1432374064" sldId="260"/>
        </pc:sldMkLst>
        <pc:spChg chg="mod">
          <ac:chgData name="sai sruthi" userId="ad38c8aa297ba211" providerId="LiveId" clId="{2B43293E-B16D-46C2-AFED-230581EB8F7F}" dt="2025-04-19T17:35:07.393" v="2339" actId="20577"/>
          <ac:spMkLst>
            <pc:docMk/>
            <pc:sldMk cId="1432374064" sldId="260"/>
            <ac:spMk id="10" creationId="{77FEC4BD-7FF1-BCAF-8CD1-944F60342C70}"/>
          </ac:spMkLst>
        </pc:spChg>
      </pc:sldChg>
      <pc:sldChg chg="addSp delSp modSp mod">
        <pc:chgData name="sai sruthi" userId="ad38c8aa297ba211" providerId="LiveId" clId="{2B43293E-B16D-46C2-AFED-230581EB8F7F}" dt="2025-04-19T16:20:09.689" v="438" actId="20577"/>
        <pc:sldMkLst>
          <pc:docMk/>
          <pc:sldMk cId="3104816672" sldId="262"/>
        </pc:sldMkLst>
        <pc:spChg chg="mod">
          <ac:chgData name="sai sruthi" userId="ad38c8aa297ba211" providerId="LiveId" clId="{2B43293E-B16D-46C2-AFED-230581EB8F7F}" dt="2025-04-19T16:18:36.628" v="348" actId="1076"/>
          <ac:spMkLst>
            <pc:docMk/>
            <pc:sldMk cId="3104816672" sldId="262"/>
            <ac:spMk id="3" creationId="{E4BF17CE-2196-F8C3-CBF8-8DC232383C83}"/>
          </ac:spMkLst>
        </pc:spChg>
        <pc:spChg chg="del mod">
          <ac:chgData name="sai sruthi" userId="ad38c8aa297ba211" providerId="LiveId" clId="{2B43293E-B16D-46C2-AFED-230581EB8F7F}" dt="2025-04-19T16:08:52.418" v="82" actId="478"/>
          <ac:spMkLst>
            <pc:docMk/>
            <pc:sldMk cId="3104816672" sldId="262"/>
            <ac:spMk id="11" creationId="{22EA4636-16A9-2B93-CCA5-79F831D43AE7}"/>
          </ac:spMkLst>
        </pc:spChg>
        <pc:graphicFrameChg chg="add mod modGraphic">
          <ac:chgData name="sai sruthi" userId="ad38c8aa297ba211" providerId="LiveId" clId="{2B43293E-B16D-46C2-AFED-230581EB8F7F}" dt="2025-04-19T16:20:09.689" v="438" actId="20577"/>
          <ac:graphicFrameMkLst>
            <pc:docMk/>
            <pc:sldMk cId="3104816672" sldId="262"/>
            <ac:graphicFrameMk id="2" creationId="{95D4D4D7-1F8A-49FD-B72A-39A5225970CF}"/>
          </ac:graphicFrameMkLst>
        </pc:graphicFrameChg>
        <pc:picChg chg="del mod">
          <ac:chgData name="sai sruthi" userId="ad38c8aa297ba211" providerId="LiveId" clId="{2B43293E-B16D-46C2-AFED-230581EB8F7F}" dt="2025-04-19T16:06:21.120" v="80" actId="478"/>
          <ac:picMkLst>
            <pc:docMk/>
            <pc:sldMk cId="3104816672" sldId="262"/>
            <ac:picMk id="6" creationId="{E1D5391E-C0D9-41EF-AAC0-B16FA4F65AB2}"/>
          </ac:picMkLst>
        </pc:picChg>
      </pc:sldChg>
      <pc:sldChg chg="modSp mod">
        <pc:chgData name="sai sruthi" userId="ad38c8aa297ba211" providerId="LiveId" clId="{2B43293E-B16D-46C2-AFED-230581EB8F7F}" dt="2025-04-19T17:34:36.453" v="2313" actId="20577"/>
        <pc:sldMkLst>
          <pc:docMk/>
          <pc:sldMk cId="2338454972" sldId="284"/>
        </pc:sldMkLst>
        <pc:graphicFrameChg chg="modGraphic">
          <ac:chgData name="sai sruthi" userId="ad38c8aa297ba211" providerId="LiveId" clId="{2B43293E-B16D-46C2-AFED-230581EB8F7F}" dt="2025-04-19T17:34:36.453" v="2313" actId="20577"/>
          <ac:graphicFrameMkLst>
            <pc:docMk/>
            <pc:sldMk cId="2338454972" sldId="284"/>
            <ac:graphicFrameMk id="6" creationId="{BF768A0E-4D62-4BF1-B33E-5B869F307FE0}"/>
          </ac:graphicFrameMkLst>
        </pc:graphicFrameChg>
      </pc:sldChg>
      <pc:sldChg chg="del">
        <pc:chgData name="sai sruthi" userId="ad38c8aa297ba211" providerId="LiveId" clId="{2B43293E-B16D-46C2-AFED-230581EB8F7F}" dt="2025-04-19T17:33:09.888" v="2302" actId="47"/>
        <pc:sldMkLst>
          <pc:docMk/>
          <pc:sldMk cId="2381980105" sldId="288"/>
        </pc:sldMkLst>
      </pc:sldChg>
      <pc:sldChg chg="del">
        <pc:chgData name="sai sruthi" userId="ad38c8aa297ba211" providerId="LiveId" clId="{2B43293E-B16D-46C2-AFED-230581EB8F7F}" dt="2025-04-19T17:33:05.984" v="2296" actId="47"/>
        <pc:sldMkLst>
          <pc:docMk/>
          <pc:sldMk cId="3196034045" sldId="292"/>
        </pc:sldMkLst>
      </pc:sldChg>
      <pc:sldChg chg="del">
        <pc:chgData name="sai sruthi" userId="ad38c8aa297ba211" providerId="LiveId" clId="{2B43293E-B16D-46C2-AFED-230581EB8F7F}" dt="2025-04-19T17:33:05.148" v="2295" actId="47"/>
        <pc:sldMkLst>
          <pc:docMk/>
          <pc:sldMk cId="1193270036" sldId="293"/>
        </pc:sldMkLst>
      </pc:sldChg>
      <pc:sldChg chg="del">
        <pc:chgData name="sai sruthi" userId="ad38c8aa297ba211" providerId="LiveId" clId="{2B43293E-B16D-46C2-AFED-230581EB8F7F}" dt="2025-04-19T17:33:06.600" v="2297" actId="47"/>
        <pc:sldMkLst>
          <pc:docMk/>
          <pc:sldMk cId="504662241" sldId="294"/>
        </pc:sldMkLst>
      </pc:sldChg>
      <pc:sldChg chg="del">
        <pc:chgData name="sai sruthi" userId="ad38c8aa297ba211" providerId="LiveId" clId="{2B43293E-B16D-46C2-AFED-230581EB8F7F}" dt="2025-04-19T17:33:07.297" v="2298" actId="47"/>
        <pc:sldMkLst>
          <pc:docMk/>
          <pc:sldMk cId="4026277067" sldId="295"/>
        </pc:sldMkLst>
      </pc:sldChg>
      <pc:sldChg chg="del">
        <pc:chgData name="sai sruthi" userId="ad38c8aa297ba211" providerId="LiveId" clId="{2B43293E-B16D-46C2-AFED-230581EB8F7F}" dt="2025-04-19T17:33:08.054" v="2299" actId="47"/>
        <pc:sldMkLst>
          <pc:docMk/>
          <pc:sldMk cId="1900555207" sldId="296"/>
        </pc:sldMkLst>
      </pc:sldChg>
      <pc:sldChg chg="del">
        <pc:chgData name="sai sruthi" userId="ad38c8aa297ba211" providerId="LiveId" clId="{2B43293E-B16D-46C2-AFED-230581EB8F7F}" dt="2025-04-19T17:33:08.645" v="2300" actId="47"/>
        <pc:sldMkLst>
          <pc:docMk/>
          <pc:sldMk cId="992593733" sldId="297"/>
        </pc:sldMkLst>
      </pc:sldChg>
      <pc:sldChg chg="del">
        <pc:chgData name="sai sruthi" userId="ad38c8aa297ba211" providerId="LiveId" clId="{2B43293E-B16D-46C2-AFED-230581EB8F7F}" dt="2025-04-19T17:33:09.231" v="2301" actId="47"/>
        <pc:sldMkLst>
          <pc:docMk/>
          <pc:sldMk cId="3099182311" sldId="298"/>
        </pc:sldMkLst>
      </pc:sldChg>
      <pc:sldChg chg="del">
        <pc:chgData name="sai sruthi" userId="ad38c8aa297ba211" providerId="LiveId" clId="{2B43293E-B16D-46C2-AFED-230581EB8F7F}" dt="2025-04-19T17:33:10.478" v="2303" actId="47"/>
        <pc:sldMkLst>
          <pc:docMk/>
          <pc:sldMk cId="1415973005" sldId="299"/>
        </pc:sldMkLst>
      </pc:sldChg>
      <pc:sldChg chg="del">
        <pc:chgData name="sai sruthi" userId="ad38c8aa297ba211" providerId="LiveId" clId="{2B43293E-B16D-46C2-AFED-230581EB8F7F}" dt="2025-04-19T17:33:11.041" v="2304" actId="47"/>
        <pc:sldMkLst>
          <pc:docMk/>
          <pc:sldMk cId="1805061371" sldId="300"/>
        </pc:sldMkLst>
      </pc:sldChg>
      <pc:sldChg chg="del">
        <pc:chgData name="sai sruthi" userId="ad38c8aa297ba211" providerId="LiveId" clId="{2B43293E-B16D-46C2-AFED-230581EB8F7F}" dt="2025-04-19T17:33:11.599" v="2305" actId="47"/>
        <pc:sldMkLst>
          <pc:docMk/>
          <pc:sldMk cId="3825727143" sldId="301"/>
        </pc:sldMkLst>
      </pc:sldChg>
      <pc:sldChg chg="del">
        <pc:chgData name="sai sruthi" userId="ad38c8aa297ba211" providerId="LiveId" clId="{2B43293E-B16D-46C2-AFED-230581EB8F7F}" dt="2025-04-19T17:33:12.304" v="2306" actId="47"/>
        <pc:sldMkLst>
          <pc:docMk/>
          <pc:sldMk cId="1659663869" sldId="302"/>
        </pc:sldMkLst>
      </pc:sldChg>
      <pc:sldChg chg="del">
        <pc:chgData name="sai sruthi" userId="ad38c8aa297ba211" providerId="LiveId" clId="{2B43293E-B16D-46C2-AFED-230581EB8F7F}" dt="2025-04-19T17:33:12.783" v="2307" actId="47"/>
        <pc:sldMkLst>
          <pc:docMk/>
          <pc:sldMk cId="898818018" sldId="303"/>
        </pc:sldMkLst>
      </pc:sldChg>
      <pc:sldChg chg="addSp delSp modSp add mod">
        <pc:chgData name="sai sruthi" userId="ad38c8aa297ba211" providerId="LiveId" clId="{2B43293E-B16D-46C2-AFED-230581EB8F7F}" dt="2025-04-19T16:25:37.948" v="639" actId="115"/>
        <pc:sldMkLst>
          <pc:docMk/>
          <pc:sldMk cId="1991650832" sldId="306"/>
        </pc:sldMkLst>
        <pc:spChg chg="mod">
          <ac:chgData name="sai sruthi" userId="ad38c8aa297ba211" providerId="LiveId" clId="{2B43293E-B16D-46C2-AFED-230581EB8F7F}" dt="2025-04-19T16:23:25.413" v="473" actId="1076"/>
          <ac:spMkLst>
            <pc:docMk/>
            <pc:sldMk cId="1991650832" sldId="306"/>
            <ac:spMk id="3" creationId="{E4BF17CE-2196-F8C3-CBF8-8DC232383C83}"/>
          </ac:spMkLst>
        </pc:spChg>
        <pc:spChg chg="add del mod">
          <ac:chgData name="sai sruthi" userId="ad38c8aa297ba211" providerId="LiveId" clId="{2B43293E-B16D-46C2-AFED-230581EB8F7F}" dt="2025-04-19T16:21:34.944" v="445" actId="478"/>
          <ac:spMkLst>
            <pc:docMk/>
            <pc:sldMk cId="1991650832" sldId="306"/>
            <ac:spMk id="5" creationId="{4783BD79-1B1C-4866-BAF8-CC0A6C22202B}"/>
          </ac:spMkLst>
        </pc:spChg>
        <pc:spChg chg="add mod">
          <ac:chgData name="sai sruthi" userId="ad38c8aa297ba211" providerId="LiveId" clId="{2B43293E-B16D-46C2-AFED-230581EB8F7F}" dt="2025-04-19T16:25:37.948" v="639" actId="115"/>
          <ac:spMkLst>
            <pc:docMk/>
            <pc:sldMk cId="1991650832" sldId="306"/>
            <ac:spMk id="7" creationId="{86FF48A7-7962-4541-85B4-1D1F8A769DF1}"/>
          </ac:spMkLst>
        </pc:spChg>
        <pc:graphicFrameChg chg="del modGraphic">
          <ac:chgData name="sai sruthi" userId="ad38c8aa297ba211" providerId="LiveId" clId="{2B43293E-B16D-46C2-AFED-230581EB8F7F}" dt="2025-04-19T16:21:04.952" v="441" actId="478"/>
          <ac:graphicFrameMkLst>
            <pc:docMk/>
            <pc:sldMk cId="1991650832" sldId="306"/>
            <ac:graphicFrameMk id="2" creationId="{95D4D4D7-1F8A-49FD-B72A-39A5225970CF}"/>
          </ac:graphicFrameMkLst>
        </pc:graphicFrameChg>
        <pc:picChg chg="add del">
          <ac:chgData name="sai sruthi" userId="ad38c8aa297ba211" providerId="LiveId" clId="{2B43293E-B16D-46C2-AFED-230581EB8F7F}" dt="2025-04-19T16:22:09.884" v="448" actId="478"/>
          <ac:picMkLst>
            <pc:docMk/>
            <pc:sldMk cId="1991650832" sldId="306"/>
            <ac:picMk id="6" creationId="{743C76EA-022C-4D96-A601-149B5A558100}"/>
          </ac:picMkLst>
        </pc:picChg>
        <pc:picChg chg="add mod">
          <ac:chgData name="sai sruthi" userId="ad38c8aa297ba211" providerId="LiveId" clId="{2B43293E-B16D-46C2-AFED-230581EB8F7F}" dt="2025-04-19T16:25:24.059" v="638" actId="1076"/>
          <ac:picMkLst>
            <pc:docMk/>
            <pc:sldMk cId="1991650832" sldId="306"/>
            <ac:picMk id="8" creationId="{377E5E78-7605-4738-BDB5-8D453E4AE289}"/>
          </ac:picMkLst>
        </pc:picChg>
      </pc:sldChg>
      <pc:sldChg chg="addSp delSp modSp add mod ord">
        <pc:chgData name="sai sruthi" userId="ad38c8aa297ba211" providerId="LiveId" clId="{2B43293E-B16D-46C2-AFED-230581EB8F7F}" dt="2025-04-19T17:14:15.817" v="1753"/>
        <pc:sldMkLst>
          <pc:docMk/>
          <pc:sldMk cId="4203146441" sldId="307"/>
        </pc:sldMkLst>
        <pc:spChg chg="mod">
          <ac:chgData name="sai sruthi" userId="ad38c8aa297ba211" providerId="LiveId" clId="{2B43293E-B16D-46C2-AFED-230581EB8F7F}" dt="2025-04-19T16:31:07.356" v="775" actId="5793"/>
          <ac:spMkLst>
            <pc:docMk/>
            <pc:sldMk cId="4203146441" sldId="307"/>
            <ac:spMk id="7" creationId="{86FF48A7-7962-4541-85B4-1D1F8A769DF1}"/>
          </ac:spMkLst>
        </pc:spChg>
        <pc:picChg chg="add mod">
          <ac:chgData name="sai sruthi" userId="ad38c8aa297ba211" providerId="LiveId" clId="{2B43293E-B16D-46C2-AFED-230581EB8F7F}" dt="2025-04-19T16:30:29.493" v="765" actId="14100"/>
          <ac:picMkLst>
            <pc:docMk/>
            <pc:sldMk cId="4203146441" sldId="307"/>
            <ac:picMk id="2" creationId="{3E494BCE-DE83-4BFD-982D-FDE58D09A5B6}"/>
          </ac:picMkLst>
        </pc:picChg>
        <pc:picChg chg="add mod">
          <ac:chgData name="sai sruthi" userId="ad38c8aa297ba211" providerId="LiveId" clId="{2B43293E-B16D-46C2-AFED-230581EB8F7F}" dt="2025-04-19T16:30:33.509" v="766" actId="14100"/>
          <ac:picMkLst>
            <pc:docMk/>
            <pc:sldMk cId="4203146441" sldId="307"/>
            <ac:picMk id="5" creationId="{040E5F30-A272-4464-BC02-66182F3B940D}"/>
          </ac:picMkLst>
        </pc:picChg>
        <pc:picChg chg="del">
          <ac:chgData name="sai sruthi" userId="ad38c8aa297ba211" providerId="LiveId" clId="{2B43293E-B16D-46C2-AFED-230581EB8F7F}" dt="2025-04-19T16:27:46.571" v="642" actId="478"/>
          <ac:picMkLst>
            <pc:docMk/>
            <pc:sldMk cId="4203146441" sldId="307"/>
            <ac:picMk id="8" creationId="{377E5E78-7605-4738-BDB5-8D453E4AE289}"/>
          </ac:picMkLst>
        </pc:picChg>
      </pc:sldChg>
      <pc:sldChg chg="addSp delSp modSp add mod">
        <pc:chgData name="sai sruthi" userId="ad38c8aa297ba211" providerId="LiveId" clId="{2B43293E-B16D-46C2-AFED-230581EB8F7F}" dt="2025-04-19T17:34:59.676" v="2326" actId="20577"/>
        <pc:sldMkLst>
          <pc:docMk/>
          <pc:sldMk cId="674999617" sldId="308"/>
        </pc:sldMkLst>
        <pc:spChg chg="mod">
          <ac:chgData name="sai sruthi" userId="ad38c8aa297ba211" providerId="LiveId" clId="{2B43293E-B16D-46C2-AFED-230581EB8F7F}" dt="2025-04-19T17:34:59.676" v="2326" actId="20577"/>
          <ac:spMkLst>
            <pc:docMk/>
            <pc:sldMk cId="674999617" sldId="308"/>
            <ac:spMk id="7" creationId="{86FF48A7-7962-4541-85B4-1D1F8A769DF1}"/>
          </ac:spMkLst>
        </pc:spChg>
        <pc:graphicFrameChg chg="add del">
          <ac:chgData name="sai sruthi" userId="ad38c8aa297ba211" providerId="LiveId" clId="{2B43293E-B16D-46C2-AFED-230581EB8F7F}" dt="2025-04-19T16:44:33.891" v="969"/>
          <ac:graphicFrameMkLst>
            <pc:docMk/>
            <pc:sldMk cId="674999617" sldId="308"/>
            <ac:graphicFrameMk id="6" creationId="{389F16EC-1920-4BF6-B753-26206374747D}"/>
          </ac:graphicFrameMkLst>
        </pc:graphicFrameChg>
        <pc:graphicFrameChg chg="add del">
          <ac:chgData name="sai sruthi" userId="ad38c8aa297ba211" providerId="LiveId" clId="{2B43293E-B16D-46C2-AFED-230581EB8F7F}" dt="2025-04-19T16:44:33.891" v="969"/>
          <ac:graphicFrameMkLst>
            <pc:docMk/>
            <pc:sldMk cId="674999617" sldId="308"/>
            <ac:graphicFrameMk id="8" creationId="{6D29962D-479C-48D7-80D0-ADD10A0436A2}"/>
          </ac:graphicFrameMkLst>
        </pc:graphicFrameChg>
        <pc:graphicFrameChg chg="add del">
          <ac:chgData name="sai sruthi" userId="ad38c8aa297ba211" providerId="LiveId" clId="{2B43293E-B16D-46C2-AFED-230581EB8F7F}" dt="2025-04-19T16:44:39.447" v="971"/>
          <ac:graphicFrameMkLst>
            <pc:docMk/>
            <pc:sldMk cId="674999617" sldId="308"/>
            <ac:graphicFrameMk id="9" creationId="{FA497C0C-6B01-40EB-A3F4-7C7D29D51596}"/>
          </ac:graphicFrameMkLst>
        </pc:graphicFrameChg>
        <pc:graphicFrameChg chg="add del">
          <ac:chgData name="sai sruthi" userId="ad38c8aa297ba211" providerId="LiveId" clId="{2B43293E-B16D-46C2-AFED-230581EB8F7F}" dt="2025-04-19T16:44:39.447" v="971"/>
          <ac:graphicFrameMkLst>
            <pc:docMk/>
            <pc:sldMk cId="674999617" sldId="308"/>
            <ac:graphicFrameMk id="10" creationId="{C38DE2F1-D998-40D2-A65A-929016D6A098}"/>
          </ac:graphicFrameMkLst>
        </pc:graphicFrameChg>
        <pc:picChg chg="del">
          <ac:chgData name="sai sruthi" userId="ad38c8aa297ba211" providerId="LiveId" clId="{2B43293E-B16D-46C2-AFED-230581EB8F7F}" dt="2025-04-19T16:31:17.016" v="777" actId="478"/>
          <ac:picMkLst>
            <pc:docMk/>
            <pc:sldMk cId="674999617" sldId="308"/>
            <ac:picMk id="2" creationId="{3E494BCE-DE83-4BFD-982D-FDE58D09A5B6}"/>
          </ac:picMkLst>
        </pc:picChg>
        <pc:picChg chg="del">
          <ac:chgData name="sai sruthi" userId="ad38c8aa297ba211" providerId="LiveId" clId="{2B43293E-B16D-46C2-AFED-230581EB8F7F}" dt="2025-04-19T16:31:18.696" v="778" actId="478"/>
          <ac:picMkLst>
            <pc:docMk/>
            <pc:sldMk cId="674999617" sldId="308"/>
            <ac:picMk id="5" creationId="{040E5F30-A272-4464-BC02-66182F3B940D}"/>
          </ac:picMkLst>
        </pc:picChg>
      </pc:sldChg>
      <pc:sldChg chg="addSp modSp add mod">
        <pc:chgData name="sai sruthi" userId="ad38c8aa297ba211" providerId="LiveId" clId="{2B43293E-B16D-46C2-AFED-230581EB8F7F}" dt="2025-04-19T17:04:57.446" v="1309" actId="14734"/>
        <pc:sldMkLst>
          <pc:docMk/>
          <pc:sldMk cId="1141784503" sldId="309"/>
        </pc:sldMkLst>
        <pc:spChg chg="mod">
          <ac:chgData name="sai sruthi" userId="ad38c8aa297ba211" providerId="LiveId" clId="{2B43293E-B16D-46C2-AFED-230581EB8F7F}" dt="2025-04-19T16:48:17.833" v="1135" actId="20577"/>
          <ac:spMkLst>
            <pc:docMk/>
            <pc:sldMk cId="1141784503" sldId="309"/>
            <ac:spMk id="3" creationId="{E4BF17CE-2196-F8C3-CBF8-8DC232383C83}"/>
          </ac:spMkLst>
        </pc:spChg>
        <pc:spChg chg="mod">
          <ac:chgData name="sai sruthi" userId="ad38c8aa297ba211" providerId="LiveId" clId="{2B43293E-B16D-46C2-AFED-230581EB8F7F}" dt="2025-04-19T16:52:06.752" v="1137" actId="5793"/>
          <ac:spMkLst>
            <pc:docMk/>
            <pc:sldMk cId="1141784503" sldId="309"/>
            <ac:spMk id="7" creationId="{86FF48A7-7962-4541-85B4-1D1F8A769DF1}"/>
          </ac:spMkLst>
        </pc:spChg>
        <pc:graphicFrameChg chg="add mod modGraphic">
          <ac:chgData name="sai sruthi" userId="ad38c8aa297ba211" providerId="LiveId" clId="{2B43293E-B16D-46C2-AFED-230581EB8F7F}" dt="2025-04-19T17:04:57.446" v="1309" actId="14734"/>
          <ac:graphicFrameMkLst>
            <pc:docMk/>
            <pc:sldMk cId="1141784503" sldId="309"/>
            <ac:graphicFrameMk id="2" creationId="{1CBA05BA-294E-404F-8121-A679A2C014CF}"/>
          </ac:graphicFrameMkLst>
        </pc:graphicFrameChg>
      </pc:sldChg>
      <pc:sldChg chg="addSp delSp modSp add mod">
        <pc:chgData name="sai sruthi" userId="ad38c8aa297ba211" providerId="LiveId" clId="{2B43293E-B16D-46C2-AFED-230581EB8F7F}" dt="2025-04-19T17:09:15.373" v="1679" actId="1076"/>
        <pc:sldMkLst>
          <pc:docMk/>
          <pc:sldMk cId="4155786219" sldId="310"/>
        </pc:sldMkLst>
        <pc:spChg chg="mod">
          <ac:chgData name="sai sruthi" userId="ad38c8aa297ba211" providerId="LiveId" clId="{2B43293E-B16D-46C2-AFED-230581EB8F7F}" dt="2025-04-19T17:09:00.181" v="1675" actId="1076"/>
          <ac:spMkLst>
            <pc:docMk/>
            <pc:sldMk cId="4155786219" sldId="310"/>
            <ac:spMk id="3" creationId="{E4BF17CE-2196-F8C3-CBF8-8DC232383C83}"/>
          </ac:spMkLst>
        </pc:spChg>
        <pc:spChg chg="add del mod">
          <ac:chgData name="sai sruthi" userId="ad38c8aa297ba211" providerId="LiveId" clId="{2B43293E-B16D-46C2-AFED-230581EB8F7F}" dt="2025-04-19T17:09:10.592" v="1678" actId="20577"/>
          <ac:spMkLst>
            <pc:docMk/>
            <pc:sldMk cId="4155786219" sldId="310"/>
            <ac:spMk id="7" creationId="{86FF48A7-7962-4541-85B4-1D1F8A769DF1}"/>
          </ac:spMkLst>
        </pc:spChg>
        <pc:graphicFrameChg chg="del">
          <ac:chgData name="sai sruthi" userId="ad38c8aa297ba211" providerId="LiveId" clId="{2B43293E-B16D-46C2-AFED-230581EB8F7F}" dt="2025-04-19T17:05:26.072" v="1311" actId="478"/>
          <ac:graphicFrameMkLst>
            <pc:docMk/>
            <pc:sldMk cId="4155786219" sldId="310"/>
            <ac:graphicFrameMk id="2" creationId="{1CBA05BA-294E-404F-8121-A679A2C014CF}"/>
          </ac:graphicFrameMkLst>
        </pc:graphicFrameChg>
        <pc:picChg chg="add mod">
          <ac:chgData name="sai sruthi" userId="ad38c8aa297ba211" providerId="LiveId" clId="{2B43293E-B16D-46C2-AFED-230581EB8F7F}" dt="2025-04-19T17:09:15.373" v="1679" actId="1076"/>
          <ac:picMkLst>
            <pc:docMk/>
            <pc:sldMk cId="4155786219" sldId="310"/>
            <ac:picMk id="5" creationId="{2902A677-0682-4863-852D-81138AA08C42}"/>
          </ac:picMkLst>
        </pc:picChg>
      </pc:sldChg>
      <pc:sldChg chg="delSp modSp add mod">
        <pc:chgData name="sai sruthi" userId="ad38c8aa297ba211" providerId="LiveId" clId="{2B43293E-B16D-46C2-AFED-230581EB8F7F}" dt="2025-04-19T17:23:57.927" v="2110" actId="113"/>
        <pc:sldMkLst>
          <pc:docMk/>
          <pc:sldMk cId="1406916133" sldId="311"/>
        </pc:sldMkLst>
        <pc:spChg chg="mod">
          <ac:chgData name="sai sruthi" userId="ad38c8aa297ba211" providerId="LiveId" clId="{2B43293E-B16D-46C2-AFED-230581EB8F7F}" dt="2025-04-19T17:21:39.831" v="2048" actId="1076"/>
          <ac:spMkLst>
            <pc:docMk/>
            <pc:sldMk cId="1406916133" sldId="311"/>
            <ac:spMk id="3" creationId="{E4BF17CE-2196-F8C3-CBF8-8DC232383C83}"/>
          </ac:spMkLst>
        </pc:spChg>
        <pc:spChg chg="mod">
          <ac:chgData name="sai sruthi" userId="ad38c8aa297ba211" providerId="LiveId" clId="{2B43293E-B16D-46C2-AFED-230581EB8F7F}" dt="2025-04-19T17:23:57.927" v="2110" actId="113"/>
          <ac:spMkLst>
            <pc:docMk/>
            <pc:sldMk cId="1406916133" sldId="311"/>
            <ac:spMk id="7" creationId="{86FF48A7-7962-4541-85B4-1D1F8A769DF1}"/>
          </ac:spMkLst>
        </pc:spChg>
        <pc:picChg chg="del">
          <ac:chgData name="sai sruthi" userId="ad38c8aa297ba211" providerId="LiveId" clId="{2B43293E-B16D-46C2-AFED-230581EB8F7F}" dt="2025-04-19T17:17:10.020" v="1829" actId="478"/>
          <ac:picMkLst>
            <pc:docMk/>
            <pc:sldMk cId="1406916133" sldId="311"/>
            <ac:picMk id="5" creationId="{2902A677-0682-4863-852D-81138AA08C42}"/>
          </ac:picMkLst>
        </pc:picChg>
      </pc:sldChg>
      <pc:sldChg chg="addSp delSp modSp add mod ord">
        <pc:chgData name="sai sruthi" userId="ad38c8aa297ba211" providerId="LiveId" clId="{2B43293E-B16D-46C2-AFED-230581EB8F7F}" dt="2025-04-19T17:13:59.413" v="1750" actId="14100"/>
        <pc:sldMkLst>
          <pc:docMk/>
          <pc:sldMk cId="2341371875" sldId="312"/>
        </pc:sldMkLst>
        <pc:spChg chg="mod">
          <ac:chgData name="sai sruthi" userId="ad38c8aa297ba211" providerId="LiveId" clId="{2B43293E-B16D-46C2-AFED-230581EB8F7F}" dt="2025-04-19T17:12:32.758" v="1716" actId="20577"/>
          <ac:spMkLst>
            <pc:docMk/>
            <pc:sldMk cId="2341371875" sldId="312"/>
            <ac:spMk id="3" creationId="{E4BF17CE-2196-F8C3-CBF8-8DC232383C83}"/>
          </ac:spMkLst>
        </pc:spChg>
        <pc:spChg chg="mod">
          <ac:chgData name="sai sruthi" userId="ad38c8aa297ba211" providerId="LiveId" clId="{2B43293E-B16D-46C2-AFED-230581EB8F7F}" dt="2025-04-19T17:12:55.099" v="1735" actId="20577"/>
          <ac:spMkLst>
            <pc:docMk/>
            <pc:sldMk cId="2341371875" sldId="312"/>
            <ac:spMk id="7" creationId="{86FF48A7-7962-4541-85B4-1D1F8A769DF1}"/>
          </ac:spMkLst>
        </pc:spChg>
        <pc:picChg chg="add del mod">
          <ac:chgData name="sai sruthi" userId="ad38c8aa297ba211" providerId="LiveId" clId="{2B43293E-B16D-46C2-AFED-230581EB8F7F}" dt="2025-04-19T17:13:34.081" v="1743" actId="478"/>
          <ac:picMkLst>
            <pc:docMk/>
            <pc:sldMk cId="2341371875" sldId="312"/>
            <ac:picMk id="2" creationId="{7DBA899E-3458-40B0-881E-5C792B5784D1}"/>
          </ac:picMkLst>
        </pc:picChg>
        <pc:picChg chg="add mod">
          <ac:chgData name="sai sruthi" userId="ad38c8aa297ba211" providerId="LiveId" clId="{2B43293E-B16D-46C2-AFED-230581EB8F7F}" dt="2025-04-19T17:13:59.413" v="1750" actId="14100"/>
          <ac:picMkLst>
            <pc:docMk/>
            <pc:sldMk cId="2341371875" sldId="312"/>
            <ac:picMk id="5" creationId="{D8510004-8FF9-4BC0-9B6F-E769E2023F0C}"/>
          </ac:picMkLst>
        </pc:picChg>
        <pc:picChg chg="del">
          <ac:chgData name="sai sruthi" userId="ad38c8aa297ba211" providerId="LiveId" clId="{2B43293E-B16D-46C2-AFED-230581EB8F7F}" dt="2025-04-19T17:12:57.128" v="1736" actId="478"/>
          <ac:picMkLst>
            <pc:docMk/>
            <pc:sldMk cId="2341371875" sldId="312"/>
            <ac:picMk id="8" creationId="{377E5E78-7605-4738-BDB5-8D453E4AE289}"/>
          </ac:picMkLst>
        </pc:picChg>
      </pc:sldChg>
      <pc:sldChg chg="addSp delSp modSp add mod ord">
        <pc:chgData name="sai sruthi" userId="ad38c8aa297ba211" providerId="LiveId" clId="{2B43293E-B16D-46C2-AFED-230581EB8F7F}" dt="2025-04-19T17:15:49.715" v="1827" actId="14100"/>
        <pc:sldMkLst>
          <pc:docMk/>
          <pc:sldMk cId="4276934818" sldId="313"/>
        </pc:sldMkLst>
        <pc:spChg chg="mod">
          <ac:chgData name="sai sruthi" userId="ad38c8aa297ba211" providerId="LiveId" clId="{2B43293E-B16D-46C2-AFED-230581EB8F7F}" dt="2025-04-19T17:14:32.530" v="1782" actId="20577"/>
          <ac:spMkLst>
            <pc:docMk/>
            <pc:sldMk cId="4276934818" sldId="313"/>
            <ac:spMk id="3" creationId="{E4BF17CE-2196-F8C3-CBF8-8DC232383C83}"/>
          </ac:spMkLst>
        </pc:spChg>
        <pc:spChg chg="mod">
          <ac:chgData name="sai sruthi" userId="ad38c8aa297ba211" providerId="LiveId" clId="{2B43293E-B16D-46C2-AFED-230581EB8F7F}" dt="2025-04-19T17:15:00.305" v="1814" actId="20577"/>
          <ac:spMkLst>
            <pc:docMk/>
            <pc:sldMk cId="4276934818" sldId="313"/>
            <ac:spMk id="7" creationId="{86FF48A7-7962-4541-85B4-1D1F8A769DF1}"/>
          </ac:spMkLst>
        </pc:spChg>
        <pc:picChg chg="del">
          <ac:chgData name="sai sruthi" userId="ad38c8aa297ba211" providerId="LiveId" clId="{2B43293E-B16D-46C2-AFED-230581EB8F7F}" dt="2025-04-19T17:15:10.424" v="1815" actId="478"/>
          <ac:picMkLst>
            <pc:docMk/>
            <pc:sldMk cId="4276934818" sldId="313"/>
            <ac:picMk id="2" creationId="{3E494BCE-DE83-4BFD-982D-FDE58D09A5B6}"/>
          </ac:picMkLst>
        </pc:picChg>
        <pc:picChg chg="del">
          <ac:chgData name="sai sruthi" userId="ad38c8aa297ba211" providerId="LiveId" clId="{2B43293E-B16D-46C2-AFED-230581EB8F7F}" dt="2025-04-19T17:15:33.169" v="1821" actId="478"/>
          <ac:picMkLst>
            <pc:docMk/>
            <pc:sldMk cId="4276934818" sldId="313"/>
            <ac:picMk id="5" creationId="{040E5F30-A272-4464-BC02-66182F3B940D}"/>
          </ac:picMkLst>
        </pc:picChg>
        <pc:picChg chg="add mod">
          <ac:chgData name="sai sruthi" userId="ad38c8aa297ba211" providerId="LiveId" clId="{2B43293E-B16D-46C2-AFED-230581EB8F7F}" dt="2025-04-19T17:15:22.634" v="1820" actId="14100"/>
          <ac:picMkLst>
            <pc:docMk/>
            <pc:sldMk cId="4276934818" sldId="313"/>
            <ac:picMk id="6" creationId="{017E5090-5682-4659-8020-A47BCA17D26D}"/>
          </ac:picMkLst>
        </pc:picChg>
        <pc:picChg chg="add mod">
          <ac:chgData name="sai sruthi" userId="ad38c8aa297ba211" providerId="LiveId" clId="{2B43293E-B16D-46C2-AFED-230581EB8F7F}" dt="2025-04-19T17:15:49.715" v="1827" actId="14100"/>
          <ac:picMkLst>
            <pc:docMk/>
            <pc:sldMk cId="4276934818" sldId="313"/>
            <ac:picMk id="8" creationId="{772B5B1D-50F3-4D5F-9D57-6459FF5A12EE}"/>
          </ac:picMkLst>
        </pc:picChg>
      </pc:sldChg>
      <pc:sldChg chg="delSp modSp add mod">
        <pc:chgData name="sai sruthi" userId="ad38c8aa297ba211" providerId="LiveId" clId="{2B43293E-B16D-46C2-AFED-230581EB8F7F}" dt="2025-04-19T17:33:02.350" v="2294" actId="1076"/>
        <pc:sldMkLst>
          <pc:docMk/>
          <pc:sldMk cId="1044198960" sldId="314"/>
        </pc:sldMkLst>
        <pc:spChg chg="mod">
          <ac:chgData name="sai sruthi" userId="ad38c8aa297ba211" providerId="LiveId" clId="{2B43293E-B16D-46C2-AFED-230581EB8F7F}" dt="2025-04-19T17:25:39.243" v="2141" actId="20577"/>
          <ac:spMkLst>
            <pc:docMk/>
            <pc:sldMk cId="1044198960" sldId="314"/>
            <ac:spMk id="3" creationId="{E4BF17CE-2196-F8C3-CBF8-8DC232383C83}"/>
          </ac:spMkLst>
        </pc:spChg>
        <pc:spChg chg="mod">
          <ac:chgData name="sai sruthi" userId="ad38c8aa297ba211" providerId="LiveId" clId="{2B43293E-B16D-46C2-AFED-230581EB8F7F}" dt="2025-04-19T17:33:02.350" v="2294" actId="1076"/>
          <ac:spMkLst>
            <pc:docMk/>
            <pc:sldMk cId="1044198960" sldId="314"/>
            <ac:spMk id="7" creationId="{86FF48A7-7962-4541-85B4-1D1F8A769DF1}"/>
          </ac:spMkLst>
        </pc:spChg>
        <pc:picChg chg="del">
          <ac:chgData name="sai sruthi" userId="ad38c8aa297ba211" providerId="LiveId" clId="{2B43293E-B16D-46C2-AFED-230581EB8F7F}" dt="2025-04-19T17:25:43.926" v="2142" actId="478"/>
          <ac:picMkLst>
            <pc:docMk/>
            <pc:sldMk cId="1044198960" sldId="314"/>
            <ac:picMk id="5" creationId="{2902A677-0682-4863-852D-81138AA08C42}"/>
          </ac:picMkLst>
        </pc:picChg>
      </pc:sldChg>
      <pc:sldChg chg="modSp add mod ord">
        <pc:chgData name="sai sruthi" userId="ad38c8aa297ba211" providerId="LiveId" clId="{2B43293E-B16D-46C2-AFED-230581EB8F7F}" dt="2025-04-19T17:39:40.805" v="2407" actId="20577"/>
        <pc:sldMkLst>
          <pc:docMk/>
          <pc:sldMk cId="310144667" sldId="315"/>
        </pc:sldMkLst>
        <pc:spChg chg="mod">
          <ac:chgData name="sai sruthi" userId="ad38c8aa297ba211" providerId="LiveId" clId="{2B43293E-B16D-46C2-AFED-230581EB8F7F}" dt="2025-04-19T17:35:42.514" v="2374" actId="20577"/>
          <ac:spMkLst>
            <pc:docMk/>
            <pc:sldMk cId="310144667" sldId="315"/>
            <ac:spMk id="3" creationId="{E4BF17CE-2196-F8C3-CBF8-8DC232383C83}"/>
          </ac:spMkLst>
        </pc:spChg>
        <pc:spChg chg="mod">
          <ac:chgData name="sai sruthi" userId="ad38c8aa297ba211" providerId="LiveId" clId="{2B43293E-B16D-46C2-AFED-230581EB8F7F}" dt="2025-04-19T17:39:40.805" v="2407" actId="20577"/>
          <ac:spMkLst>
            <pc:docMk/>
            <pc:sldMk cId="310144667" sldId="315"/>
            <ac:spMk id="7" creationId="{86FF48A7-7962-4541-85B4-1D1F8A769D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5C901B-D331-4934-A1A1-C547510CB8F0}" type="datetimeFigureOut">
              <a:rPr lang="en-IN" smtClean="0"/>
              <a:t>26-04-2025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B1D1B-62F3-407B-8A30-8097BF6E99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791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B1D1B-62F3-407B-8A30-8097BF6E995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260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B1D1B-62F3-407B-8A30-8097BF6E995F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991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B1D1B-62F3-407B-8A30-8097BF6E995F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960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B1D1B-62F3-407B-8A30-8097BF6E995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9710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B1D1B-62F3-407B-8A30-8097BF6E995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290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B1D1B-62F3-407B-8A30-8097BF6E995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B1D1B-62F3-407B-8A30-8097BF6E995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419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B1D1B-62F3-407B-8A30-8097BF6E995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6476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B1D1B-62F3-407B-8A30-8097BF6E995F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8855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B1D1B-62F3-407B-8A30-8097BF6E995F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2031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B1D1B-62F3-407B-8A30-8097BF6E995F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992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0783-8CBD-44FA-ACE3-D844249C922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4C88-7428-4193-867D-4E6958CD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35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0783-8CBD-44FA-ACE3-D844249C922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4C88-7428-4193-867D-4E6958CD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09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0783-8CBD-44FA-ACE3-D844249C922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4C88-7428-4193-867D-4E6958CD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2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0783-8CBD-44FA-ACE3-D844249C922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4C88-7428-4193-867D-4E6958CD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32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0783-8CBD-44FA-ACE3-D844249C922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4C88-7428-4193-867D-4E6958CD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6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0783-8CBD-44FA-ACE3-D844249C922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4C88-7428-4193-867D-4E6958CD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86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0783-8CBD-44FA-ACE3-D844249C922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4C88-7428-4193-867D-4E6958CD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69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0783-8CBD-44FA-ACE3-D844249C922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4C88-7428-4193-867D-4E6958CD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0783-8CBD-44FA-ACE3-D844249C922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4C88-7428-4193-867D-4E6958CD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833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0783-8CBD-44FA-ACE3-D844249C922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4C88-7428-4193-867D-4E6958CD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10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B0783-8CBD-44FA-ACE3-D844249C922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64C88-7428-4193-867D-4E6958CD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41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B0783-8CBD-44FA-ACE3-D844249C922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664C88-7428-4193-867D-4E6958CDB5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45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atithi/twitter-traini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B1F2D3E-F206-6BBB-3C56-B7D2D5FDD6A1}"/>
              </a:ext>
            </a:extLst>
          </p:cNvPr>
          <p:cNvSpPr txBox="1"/>
          <p:nvPr/>
        </p:nvSpPr>
        <p:spPr>
          <a:xfrm>
            <a:off x="498702" y="1048465"/>
            <a:ext cx="10179808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Sentiment Analysis of Tweets</a:t>
            </a:r>
          </a:p>
          <a:p>
            <a:pPr algn="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Emotional Intelligence for the twitter Feed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</a:rPr>
              <a:t>                                               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2D0026A-81C5-0C55-A4DE-43F59659EEB0}"/>
              </a:ext>
            </a:extLst>
          </p:cNvPr>
          <p:cNvCxnSpPr>
            <a:cxnSpLocks/>
          </p:cNvCxnSpPr>
          <p:nvPr/>
        </p:nvCxnSpPr>
        <p:spPr>
          <a:xfrm>
            <a:off x="1303283" y="2125683"/>
            <a:ext cx="93752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2059DD6-A158-696E-B423-E8EBDA36A2F6}"/>
              </a:ext>
            </a:extLst>
          </p:cNvPr>
          <p:cNvSpPr txBox="1"/>
          <p:nvPr/>
        </p:nvSpPr>
        <p:spPr>
          <a:xfrm>
            <a:off x="2863438" y="4860702"/>
            <a:ext cx="60950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b="1" i="0" dirty="0">
              <a:solidFill>
                <a:srgbClr val="2D3B45"/>
              </a:solidFill>
              <a:effectLst/>
              <a:latin typeface="Lato Extended"/>
            </a:endParaRPr>
          </a:p>
          <a:p>
            <a:pPr algn="ctr"/>
            <a:r>
              <a:rPr lang="en-US" sz="2200" b="1" dirty="0">
                <a:solidFill>
                  <a:srgbClr val="2D3B45"/>
                </a:solidFill>
              </a:rPr>
              <a:t>Spring</a:t>
            </a:r>
            <a:r>
              <a:rPr lang="en-US" sz="2200" b="1" i="0" dirty="0">
                <a:solidFill>
                  <a:srgbClr val="2D3B45"/>
                </a:solidFill>
                <a:effectLst/>
              </a:rPr>
              <a:t> 2025</a:t>
            </a:r>
          </a:p>
          <a:p>
            <a:pPr algn="ctr"/>
            <a:r>
              <a:rPr lang="en-US" sz="2200" b="1" i="0" dirty="0">
                <a:solidFill>
                  <a:srgbClr val="2D3B45"/>
                </a:solidFill>
                <a:effectLst/>
              </a:rPr>
              <a:t>Instructor:</a:t>
            </a:r>
            <a:r>
              <a:rPr lang="en-US" sz="2200" b="1" dirty="0">
                <a:solidFill>
                  <a:srgbClr val="2D3B45"/>
                </a:solidFill>
              </a:rPr>
              <a:t> </a:t>
            </a:r>
            <a:r>
              <a:rPr lang="en-IN" sz="2200" dirty="0">
                <a:ea typeface="Calibri" panose="020F0502020204030204" pitchFamily="34" charset="0"/>
                <a:cs typeface="Calibri" panose="020F0502020204030204" pitchFamily="34" charset="0"/>
              </a:rPr>
              <a:t>Jesus Gonzalez</a:t>
            </a:r>
            <a:endParaRPr lang="en-US" sz="2200" i="0" dirty="0">
              <a:solidFill>
                <a:srgbClr val="2D3B45"/>
              </a:solidFill>
              <a:effectLst/>
            </a:endParaRPr>
          </a:p>
          <a:p>
            <a:pPr algn="l"/>
            <a:endParaRPr lang="en-US" b="1" i="0" dirty="0">
              <a:solidFill>
                <a:srgbClr val="2D3B45"/>
              </a:solidFill>
              <a:effectLst/>
              <a:latin typeface="Lato Extended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87AE09-15C5-1C27-53DD-71A2F02FDE20}"/>
              </a:ext>
            </a:extLst>
          </p:cNvPr>
          <p:cNvSpPr txBox="1"/>
          <p:nvPr/>
        </p:nvSpPr>
        <p:spPr>
          <a:xfrm>
            <a:off x="2863438" y="3341408"/>
            <a:ext cx="609501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dirty="0"/>
              <a:t>Submitted By:</a:t>
            </a:r>
          </a:p>
          <a:p>
            <a:pPr algn="ctr"/>
            <a:endParaRPr lang="en-US" sz="2200" b="1" dirty="0"/>
          </a:p>
          <a:p>
            <a:pPr algn="ctr"/>
            <a:r>
              <a:rPr lang="en-US" sz="2200" dirty="0"/>
              <a:t>Sai Sruthi Renati - 1002152041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E18D85-37BC-2193-DA40-ED5DEAAB843E}"/>
              </a:ext>
            </a:extLst>
          </p:cNvPr>
          <p:cNvSpPr txBox="1"/>
          <p:nvPr/>
        </p:nvSpPr>
        <p:spPr>
          <a:xfrm>
            <a:off x="-155863" y="2199305"/>
            <a:ext cx="73003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2D3B45"/>
                </a:solidFill>
                <a:effectLst/>
                <a:latin typeface="Lato Extended"/>
              </a:rPr>
              <a:t>CSE </a:t>
            </a:r>
            <a:r>
              <a:rPr lang="en-US" sz="2000" b="1" dirty="0">
                <a:solidFill>
                  <a:srgbClr val="2D3B45"/>
                </a:solidFill>
                <a:latin typeface="Lato Extended"/>
              </a:rPr>
              <a:t>6363 </a:t>
            </a:r>
            <a:r>
              <a:rPr lang="en-US" sz="2000" b="1" i="0" dirty="0">
                <a:solidFill>
                  <a:srgbClr val="2D3B45"/>
                </a:solidFill>
                <a:effectLst/>
                <a:latin typeface="Lato Extended"/>
              </a:rPr>
              <a:t>: Machine Leaning</a:t>
            </a:r>
          </a:p>
        </p:txBody>
      </p:sp>
      <p:pic>
        <p:nvPicPr>
          <p:cNvPr id="2" name="Picture 2" descr="UTA Brand Guidelines – UTA Faculty &amp; Staff Resources">
            <a:extLst>
              <a:ext uri="{FF2B5EF4-FFF2-40B4-BE49-F238E27FC236}">
                <a16:creationId xmlns:a16="http://schemas.microsoft.com/office/drawing/2014/main" id="{9B4F89D5-0963-3959-9091-91270D9B03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8863" y="6187390"/>
            <a:ext cx="1703137" cy="670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2" descr="A futuristic AI-powered heart disease prediction concept. The image should feature a digital, glowing heart with a neural network overlay, symbolizing deep learning analysis. In the background, a doctor is analyzing heart health data on a high-tech holographic screen with ECG waves and medical charts. The color scheme should blend deep red (for the heart) and cool blue (for the AI technology).">
            <a:extLst>
              <a:ext uri="{FF2B5EF4-FFF2-40B4-BE49-F238E27FC236}">
                <a16:creationId xmlns:a16="http://schemas.microsoft.com/office/drawing/2014/main" id="{011D287F-2527-42D3-A996-C1069D4BC8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58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52715">
                <a:moveTo>
                  <a:pt x="0" y="0"/>
                </a:moveTo>
                <a:lnTo>
                  <a:pt x="18288000" y="0"/>
                </a:lnTo>
                <a:lnTo>
                  <a:pt x="18288000" y="10252715"/>
                </a:lnTo>
                <a:lnTo>
                  <a:pt x="0" y="10252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7" b="-167"/>
            </a:stretch>
          </a:blipFill>
          <a:ln>
            <a:solidFill>
              <a:srgbClr val="4472C4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F17CE-2196-F8C3-CBF8-8DC232383C83}"/>
              </a:ext>
            </a:extLst>
          </p:cNvPr>
          <p:cNvSpPr txBox="1"/>
          <p:nvPr/>
        </p:nvSpPr>
        <p:spPr>
          <a:xfrm>
            <a:off x="1069500" y="541156"/>
            <a:ext cx="5599454" cy="5335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6000"/>
                  </a:schemeClr>
                </a:solidFill>
                <a:latin typeface="Times New Roman"/>
                <a:cs typeface="Times New Roman"/>
              </a:rPr>
              <a:t>DistilBERT – BiLSTM: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F48A7-7962-4541-85B4-1D1F8A769DF1}"/>
              </a:ext>
            </a:extLst>
          </p:cNvPr>
          <p:cNvSpPr txBox="1"/>
          <p:nvPr/>
        </p:nvSpPr>
        <p:spPr>
          <a:xfrm>
            <a:off x="1069499" y="1326921"/>
            <a:ext cx="10113507" cy="409342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u="sng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800" b="1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800" b="1" dirty="0">
              <a:latin typeface="Times New Roman"/>
              <a:cs typeface="Times New Roman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1CBA05BA-294E-404F-8121-A679A2C014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734096"/>
              </p:ext>
            </p:extLst>
          </p:nvPr>
        </p:nvGraphicFramePr>
        <p:xfrm>
          <a:off x="1104739" y="1199072"/>
          <a:ext cx="10113506" cy="4562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3536">
                  <a:extLst>
                    <a:ext uri="{9D8B030D-6E8A-4147-A177-3AD203B41FA5}">
                      <a16:colId xmlns:a16="http://schemas.microsoft.com/office/drawing/2014/main" val="2051802915"/>
                    </a:ext>
                  </a:extLst>
                </a:gridCol>
                <a:gridCol w="3552253">
                  <a:extLst>
                    <a:ext uri="{9D8B030D-6E8A-4147-A177-3AD203B41FA5}">
                      <a16:colId xmlns:a16="http://schemas.microsoft.com/office/drawing/2014/main" val="481109205"/>
                    </a:ext>
                  </a:extLst>
                </a:gridCol>
                <a:gridCol w="4187717">
                  <a:extLst>
                    <a:ext uri="{9D8B030D-6E8A-4147-A177-3AD203B41FA5}">
                      <a16:colId xmlns:a16="http://schemas.microsoft.com/office/drawing/2014/main" val="3392786978"/>
                    </a:ext>
                  </a:extLst>
                </a:gridCol>
              </a:tblGrid>
              <a:tr h="362538"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3716939"/>
                  </a:ext>
                </a:extLst>
              </a:tr>
              <a:tr h="384738">
                <a:tc>
                  <a:txBody>
                    <a:bodyPr/>
                    <a:lstStyle/>
                    <a:p>
                      <a:r>
                        <a:rPr lang="en-IN" dirty="0"/>
                        <a:t>Tokenizer (</a:t>
                      </a:r>
                      <a:r>
                        <a:rPr lang="en-IN" dirty="0" err="1"/>
                        <a:t>DistilBERT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DistilBertTokenizer.from_pretrained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Uses Hugging Face tokenizer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7299849"/>
                  </a:ext>
                </a:extLst>
              </a:tr>
              <a:tr h="634441">
                <a:tc>
                  <a:txBody>
                    <a:bodyPr/>
                    <a:lstStyle/>
                    <a:p>
                      <a:r>
                        <a:rPr lang="en-IN" dirty="0"/>
                        <a:t>Padding + Truncation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max_length</a:t>
                      </a:r>
                      <a:r>
                        <a:rPr lang="en-US" dirty="0"/>
                        <a:t>=64, padding=True, truncation=True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Ensures uniform input size for batching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174678"/>
                  </a:ext>
                </a:extLst>
              </a:tr>
              <a:tr h="634441">
                <a:tc>
                  <a:txBody>
                    <a:bodyPr/>
                    <a:lstStyle/>
                    <a:p>
                      <a:r>
                        <a:rPr lang="en-IN" dirty="0"/>
                        <a:t>Pretrained 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"</a:t>
                      </a:r>
                      <a:r>
                        <a:rPr lang="en-IN" dirty="0" err="1"/>
                        <a:t>distilbert</a:t>
                      </a:r>
                      <a:r>
                        <a:rPr lang="en-IN" dirty="0"/>
                        <a:t>-base-uncased"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Fast, lightweight transformer with 97% performance of BERT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799350"/>
                  </a:ext>
                </a:extLst>
              </a:tr>
              <a:tr h="424922">
                <a:tc>
                  <a:txBody>
                    <a:bodyPr/>
                    <a:lstStyle/>
                    <a:p>
                      <a:r>
                        <a:rPr lang="en-IN" dirty="0" err="1"/>
                        <a:t>BiLSTM</a:t>
                      </a:r>
                      <a:r>
                        <a:rPr lang="en-IN" dirty="0"/>
                        <a:t>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hidden_size</a:t>
                      </a:r>
                      <a:r>
                        <a:rPr lang="en-US" dirty="0"/>
                        <a:t>=128, bidirectional=True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Captures patterns in both directions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037126"/>
                  </a:ext>
                </a:extLst>
              </a:tr>
              <a:tr h="428149">
                <a:tc>
                  <a:txBody>
                    <a:bodyPr/>
                    <a:lstStyle/>
                    <a:p>
                      <a:r>
                        <a:rPr lang="en-IN" dirty="0"/>
                        <a:t>Dropout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Dropout(0.3)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 overfitting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38521"/>
                  </a:ext>
                </a:extLst>
              </a:tr>
              <a:tr h="398672">
                <a:tc>
                  <a:txBody>
                    <a:bodyPr/>
                    <a:lstStyle/>
                    <a:p>
                      <a:r>
                        <a:rPr lang="en-IN" dirty="0"/>
                        <a:t>Output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Linear(256,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Outputs </a:t>
                      </a:r>
                      <a:r>
                        <a:rPr lang="fr-FR" dirty="0" err="1"/>
                        <a:t>logits</a:t>
                      </a:r>
                      <a:r>
                        <a:rPr lang="fr-FR" dirty="0"/>
                        <a:t> for 3 sentiment classes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318167"/>
                  </a:ext>
                </a:extLst>
              </a:tr>
              <a:tr h="634441">
                <a:tc>
                  <a:txBody>
                    <a:bodyPr/>
                    <a:lstStyle/>
                    <a:p>
                      <a:r>
                        <a:rPr lang="en-IN" dirty="0"/>
                        <a:t>Loss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CrossEntropyLoss</a:t>
                      </a:r>
                      <a:r>
                        <a:rPr lang="en-IN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Suitable for multi-class classification with integer labels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18830"/>
                  </a:ext>
                </a:extLst>
              </a:tr>
              <a:tr h="634441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r>
                        <a:rPr lang="en-IN" dirty="0" err="1"/>
                        <a:t>ptimizer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AdamW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Adaptive optimizer ideal for transformer fine-tuning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32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78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52715">
                <a:moveTo>
                  <a:pt x="0" y="0"/>
                </a:moveTo>
                <a:lnTo>
                  <a:pt x="18288000" y="0"/>
                </a:lnTo>
                <a:lnTo>
                  <a:pt x="18288000" y="10252715"/>
                </a:lnTo>
                <a:lnTo>
                  <a:pt x="0" y="10252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7" b="-167"/>
            </a:stretch>
          </a:blipFill>
          <a:ln>
            <a:solidFill>
              <a:srgbClr val="4472C4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F17CE-2196-F8C3-CBF8-8DC232383C83}"/>
              </a:ext>
            </a:extLst>
          </p:cNvPr>
          <p:cNvSpPr txBox="1"/>
          <p:nvPr/>
        </p:nvSpPr>
        <p:spPr>
          <a:xfrm>
            <a:off x="1069500" y="793404"/>
            <a:ext cx="5599454" cy="5335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6000"/>
                  </a:schemeClr>
                </a:solidFill>
                <a:latin typeface="Times New Roman"/>
                <a:cs typeface="Times New Roman"/>
              </a:rPr>
              <a:t>DistilBERT – BiLSTM: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F48A7-7962-4541-85B4-1D1F8A769DF1}"/>
              </a:ext>
            </a:extLst>
          </p:cNvPr>
          <p:cNvSpPr txBox="1"/>
          <p:nvPr/>
        </p:nvSpPr>
        <p:spPr>
          <a:xfrm>
            <a:off x="1069500" y="1326921"/>
            <a:ext cx="10113507" cy="421653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this Model as well we have used 10 Epochs to train and validate the model, as the model </a:t>
            </a:r>
          </a:p>
          <a:p>
            <a:r>
              <a:rPr lang="en-US" sz="2000" dirty="0"/>
              <a:t>      is pretrained in the second epoch itself we got the huge increase in the accuracy and by third</a:t>
            </a:r>
          </a:p>
          <a:p>
            <a:r>
              <a:rPr lang="en-US" sz="2000" dirty="0"/>
              <a:t>      epoch our accuracy is more then RNN-BILSTM which proves its faster.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/>
              <a:cs typeface="Times New Roman"/>
            </a:endParaRPr>
          </a:p>
          <a:p>
            <a:endParaRPr lang="en-US" sz="800" b="1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02A677-0682-4863-852D-81138AA08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0705" y="2776801"/>
            <a:ext cx="7630590" cy="266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786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52715">
                <a:moveTo>
                  <a:pt x="0" y="0"/>
                </a:moveTo>
                <a:lnTo>
                  <a:pt x="18288000" y="0"/>
                </a:lnTo>
                <a:lnTo>
                  <a:pt x="18288000" y="10252715"/>
                </a:lnTo>
                <a:lnTo>
                  <a:pt x="0" y="10252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7" b="-167"/>
            </a:stretch>
          </a:blipFill>
          <a:ln>
            <a:solidFill>
              <a:srgbClr val="4472C4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F17CE-2196-F8C3-CBF8-8DC232383C83}"/>
              </a:ext>
            </a:extLst>
          </p:cNvPr>
          <p:cNvSpPr txBox="1"/>
          <p:nvPr/>
        </p:nvSpPr>
        <p:spPr>
          <a:xfrm>
            <a:off x="1069500" y="541156"/>
            <a:ext cx="5599454" cy="5335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6000"/>
                  </a:schemeClr>
                </a:solidFill>
                <a:latin typeface="Times New Roman"/>
                <a:cs typeface="Times New Roman"/>
              </a:rPr>
              <a:t>Distil BERT - BiLSTM: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F48A7-7962-4541-85B4-1D1F8A769DF1}"/>
              </a:ext>
            </a:extLst>
          </p:cNvPr>
          <p:cNvSpPr txBox="1"/>
          <p:nvPr/>
        </p:nvSpPr>
        <p:spPr>
          <a:xfrm>
            <a:off x="1069500" y="1326921"/>
            <a:ext cx="9853738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u="sng" dirty="0">
                <a:latin typeface="Times New Roman"/>
                <a:cs typeface="Times New Roman"/>
              </a:rPr>
              <a:t>ACCURACY OF TRAIN, VALDIATE AND TEST</a:t>
            </a:r>
            <a:r>
              <a:rPr lang="en-US" sz="2000" u="sng" dirty="0">
                <a:latin typeface="Times New Roman"/>
                <a:cs typeface="Times New Roman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Train Accuracy – 98%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Validation Accuracy – 91%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Test Accuracy – 90%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800" b="1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800" b="1" dirty="0">
              <a:latin typeface="Times New Roman"/>
              <a:cs typeface="Times New Roman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510004-8FF9-4BC0-9B6F-E769E2023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326" y="1870486"/>
            <a:ext cx="5934903" cy="433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71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52715">
                <a:moveTo>
                  <a:pt x="0" y="0"/>
                </a:moveTo>
                <a:lnTo>
                  <a:pt x="18288000" y="0"/>
                </a:lnTo>
                <a:lnTo>
                  <a:pt x="18288000" y="10252715"/>
                </a:lnTo>
                <a:lnTo>
                  <a:pt x="0" y="10252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7" b="-167"/>
            </a:stretch>
          </a:blipFill>
          <a:ln>
            <a:solidFill>
              <a:srgbClr val="4472C4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F17CE-2196-F8C3-CBF8-8DC232383C83}"/>
              </a:ext>
            </a:extLst>
          </p:cNvPr>
          <p:cNvSpPr txBox="1"/>
          <p:nvPr/>
        </p:nvSpPr>
        <p:spPr>
          <a:xfrm>
            <a:off x="1069500" y="541156"/>
            <a:ext cx="5599454" cy="5335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6000"/>
                  </a:schemeClr>
                </a:solidFill>
                <a:latin typeface="Times New Roman"/>
                <a:cs typeface="Times New Roman"/>
              </a:rPr>
              <a:t>Distil- BiLSTM: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F48A7-7962-4541-85B4-1D1F8A769DF1}"/>
              </a:ext>
            </a:extLst>
          </p:cNvPr>
          <p:cNvSpPr txBox="1"/>
          <p:nvPr/>
        </p:nvSpPr>
        <p:spPr>
          <a:xfrm>
            <a:off x="1069500" y="1326921"/>
            <a:ext cx="9853738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u="sng" dirty="0">
                <a:latin typeface="Times New Roman"/>
                <a:cs typeface="Times New Roman"/>
              </a:rPr>
              <a:t>Visual representation of LOSS and ACCURACY of train, validation and test</a:t>
            </a:r>
            <a:r>
              <a:rPr lang="en-US" sz="2000" u="sng" dirty="0">
                <a:latin typeface="Times New Roman"/>
                <a:cs typeface="Times New Roman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800" b="1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800" b="1" dirty="0">
              <a:latin typeface="Times New Roman"/>
              <a:cs typeface="Times New Roman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7E5090-5682-4659-8020-A47BCA17D2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479" y="1839309"/>
            <a:ext cx="4859314" cy="38678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2B5B1D-50F3-4D5F-9D57-6459FF5A12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6793" y="1839309"/>
            <a:ext cx="5121449" cy="3867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348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52715">
                <a:moveTo>
                  <a:pt x="0" y="0"/>
                </a:moveTo>
                <a:lnTo>
                  <a:pt x="18288000" y="0"/>
                </a:lnTo>
                <a:lnTo>
                  <a:pt x="18288000" y="10252715"/>
                </a:lnTo>
                <a:lnTo>
                  <a:pt x="0" y="10252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7" b="-167"/>
            </a:stretch>
          </a:blipFill>
          <a:ln>
            <a:solidFill>
              <a:srgbClr val="4472C4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F17CE-2196-F8C3-CBF8-8DC232383C83}"/>
              </a:ext>
            </a:extLst>
          </p:cNvPr>
          <p:cNvSpPr txBox="1"/>
          <p:nvPr/>
        </p:nvSpPr>
        <p:spPr>
          <a:xfrm>
            <a:off x="1086753" y="888294"/>
            <a:ext cx="5599454" cy="5335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6000"/>
                  </a:schemeClr>
                </a:solidFill>
                <a:latin typeface="Times New Roman"/>
                <a:cs typeface="Times New Roman"/>
              </a:rPr>
              <a:t>DistilBERT – BiLSTM: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F48A7-7962-4541-85B4-1D1F8A769DF1}"/>
              </a:ext>
            </a:extLst>
          </p:cNvPr>
          <p:cNvSpPr txBox="1"/>
          <p:nvPr/>
        </p:nvSpPr>
        <p:spPr>
          <a:xfrm>
            <a:off x="905774" y="1490822"/>
            <a:ext cx="10817524" cy="452431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Why its best model 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Combines Pre-trained Semantics + Learning </a:t>
            </a:r>
            <a:r>
              <a:rPr lang="en-US" sz="2000" dirty="0"/>
              <a:t>-Uses DistilBERT to extract contextual embeddings and BiLSTM to model sequence dependencies.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Strong on Both Short and Long Texts </a:t>
            </a:r>
            <a:r>
              <a:rPr lang="en-US" sz="2000" dirty="0"/>
              <a:t>-Captures tweet-level semantics while maintaining memory of word order.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Generalizes Well to Noisy, Unseen Tweets </a:t>
            </a:r>
            <a:r>
              <a:rPr lang="en-US" sz="2000" dirty="0"/>
              <a:t>- Fine-tuned embeddings and BiLSTM reduce overfitting on small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Lighter &amp; Faster than Full BERT </a:t>
            </a:r>
            <a:r>
              <a:rPr lang="en-US" sz="2000" dirty="0"/>
              <a:t>- 40% smaller and 60% faster than BERT, enabling faster training with fewer resources.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Improved Accuracy &amp; Learning Efficiency </a:t>
            </a:r>
            <a:r>
              <a:rPr lang="en-IN" sz="2000" dirty="0"/>
              <a:t>- </a:t>
            </a:r>
            <a:r>
              <a:rPr lang="en-US" sz="2000" dirty="0"/>
              <a:t>Outperformed SVM and RNN-BiLSTM in both accuracy and loss curves.</a:t>
            </a:r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Zero Manual Feature Engineering </a:t>
            </a:r>
            <a:r>
              <a:rPr lang="en-IN" sz="2000" dirty="0"/>
              <a:t>- </a:t>
            </a:r>
            <a:r>
              <a:rPr lang="en-US" sz="2000" dirty="0"/>
              <a:t>Tokenization + attention = automated understanding of language.</a:t>
            </a:r>
            <a:endParaRPr lang="en-US" sz="2000" b="1" dirty="0">
              <a:latin typeface="Times New Roman"/>
              <a:cs typeface="Times New Roman"/>
            </a:endParaRPr>
          </a:p>
          <a:p>
            <a:endParaRPr lang="en-US" sz="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6916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52715">
                <a:moveTo>
                  <a:pt x="0" y="0"/>
                </a:moveTo>
                <a:lnTo>
                  <a:pt x="18288000" y="0"/>
                </a:lnTo>
                <a:lnTo>
                  <a:pt x="18288000" y="10252715"/>
                </a:lnTo>
                <a:lnTo>
                  <a:pt x="0" y="10252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7" b="-167"/>
            </a:stretch>
          </a:blipFill>
          <a:ln>
            <a:solidFill>
              <a:srgbClr val="4472C4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F17CE-2196-F8C3-CBF8-8DC232383C83}"/>
              </a:ext>
            </a:extLst>
          </p:cNvPr>
          <p:cNvSpPr txBox="1"/>
          <p:nvPr/>
        </p:nvSpPr>
        <p:spPr>
          <a:xfrm>
            <a:off x="1069500" y="793404"/>
            <a:ext cx="5599454" cy="5335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6000"/>
                  </a:schemeClr>
                </a:solidFill>
                <a:latin typeface="Times New Roman"/>
                <a:cs typeface="Times New Roman"/>
              </a:rPr>
              <a:t>References: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F48A7-7962-4541-85B4-1D1F8A769DF1}"/>
              </a:ext>
            </a:extLst>
          </p:cNvPr>
          <p:cNvSpPr txBox="1"/>
          <p:nvPr/>
        </p:nvSpPr>
        <p:spPr>
          <a:xfrm>
            <a:off x="1155764" y="1473570"/>
            <a:ext cx="10113507" cy="544764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Sentiment Analysis of Tweets using SVM</a:t>
            </a:r>
            <a:br>
              <a:rPr lang="en-US" sz="2000" dirty="0"/>
            </a:br>
            <a:r>
              <a:rPr lang="en-US" sz="2000" dirty="0"/>
              <a:t>      </a:t>
            </a:r>
            <a:r>
              <a:rPr lang="en-US" sz="2000" i="1" dirty="0"/>
              <a:t>Ahmad et al., 2017 – International Journal of Computer Applications.</a:t>
            </a:r>
          </a:p>
          <a:p>
            <a:endParaRPr lang="en-US" sz="2000" i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Twitter Sentiment Analysis </a:t>
            </a:r>
            <a:r>
              <a:rPr lang="en-US" sz="2000" b="1"/>
              <a:t>using RNN-BiLSTM</a:t>
            </a:r>
            <a:br>
              <a:rPr lang="en-US" sz="2000" dirty="0"/>
            </a:br>
            <a:r>
              <a:rPr lang="en-US" sz="2000" i="1" dirty="0"/>
              <a:t>International Journal of Creative Research Thoughts (IJCRT), 2022.</a:t>
            </a:r>
          </a:p>
          <a:p>
            <a:endParaRPr lang="en-US" sz="2000" i="1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000" b="1" dirty="0"/>
              <a:t>Transformers for Tweet Sentiment Classification</a:t>
            </a:r>
            <a:br>
              <a:rPr lang="en-US" sz="2000" dirty="0"/>
            </a:br>
            <a:r>
              <a:rPr lang="en-US" sz="2000" i="1" dirty="0"/>
              <a:t>International Research Journal of Engineering and Technology (IRJET), 2023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/>
              <a:cs typeface="Times New Roman"/>
            </a:endParaRPr>
          </a:p>
          <a:p>
            <a:endParaRPr lang="en-US" sz="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144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52715">
                <a:moveTo>
                  <a:pt x="0" y="0"/>
                </a:moveTo>
                <a:lnTo>
                  <a:pt x="18288000" y="0"/>
                </a:lnTo>
                <a:lnTo>
                  <a:pt x="18288000" y="10252715"/>
                </a:lnTo>
                <a:lnTo>
                  <a:pt x="0" y="10252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7" b="-167"/>
            </a:stretch>
          </a:blipFill>
          <a:ln>
            <a:solidFill>
              <a:srgbClr val="4472C4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F17CE-2196-F8C3-CBF8-8DC232383C83}"/>
              </a:ext>
            </a:extLst>
          </p:cNvPr>
          <p:cNvSpPr txBox="1"/>
          <p:nvPr/>
        </p:nvSpPr>
        <p:spPr>
          <a:xfrm>
            <a:off x="1069500" y="793404"/>
            <a:ext cx="5599454" cy="5335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6000"/>
                  </a:schemeClr>
                </a:solidFill>
                <a:latin typeface="Times New Roman"/>
                <a:cs typeface="Times New Roman"/>
              </a:rPr>
              <a:t>Future Scope: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F48A7-7962-4541-85B4-1D1F8A769DF1}"/>
              </a:ext>
            </a:extLst>
          </p:cNvPr>
          <p:cNvSpPr txBox="1"/>
          <p:nvPr/>
        </p:nvSpPr>
        <p:spPr>
          <a:xfrm>
            <a:off x="1155764" y="1473570"/>
            <a:ext cx="10113507" cy="63709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b="1" dirty="0"/>
              <a:t>RoBERTa with Self-Attention </a:t>
            </a:r>
            <a:r>
              <a:rPr lang="en-US" sz="2000" dirty="0"/>
              <a:t>– 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Transformer-only architecture with deep attention layers, no BiLSTM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Best for </a:t>
            </a:r>
            <a:r>
              <a:rPr lang="en-US" sz="2000" b="1" dirty="0"/>
              <a:t>high-accuracy tasks</a:t>
            </a:r>
            <a:r>
              <a:rPr lang="en-US" sz="2000" dirty="0"/>
              <a:t>, multilingual support, and deep understanding</a:t>
            </a:r>
          </a:p>
          <a:p>
            <a:pPr marL="800100" lvl="1" indent="-342900">
              <a:buFontTx/>
              <a:buChar char="-"/>
            </a:pPr>
            <a:r>
              <a:rPr lang="en-IN" sz="2000" dirty="0"/>
              <a:t>Fully parallelizable transformer blocks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b="1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b="1" dirty="0"/>
              <a:t>T5 / BART for Generative Sentiment Analysis</a:t>
            </a:r>
            <a:r>
              <a:rPr lang="en-US" sz="2000" b="1" dirty="0"/>
              <a:t> </a:t>
            </a:r>
            <a:r>
              <a:rPr lang="en-US" sz="2000" dirty="0"/>
              <a:t>– 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Explainable Outputs: Instead of just "Positive", T5/BART can generate </a:t>
            </a:r>
            <a:r>
              <a:rPr lang="en-US" sz="2000" i="1" dirty="0"/>
              <a:t>why</a:t>
            </a:r>
            <a:r>
              <a:rPr lang="en-US" sz="2000" dirty="0"/>
              <a:t> the sentiment is positive. </a:t>
            </a:r>
          </a:p>
          <a:p>
            <a:pPr marL="800100" lvl="1" indent="-342900">
              <a:buFontTx/>
              <a:buChar char="-"/>
            </a:pPr>
            <a:r>
              <a:rPr lang="en-US" sz="2000" dirty="0"/>
              <a:t>Flexible Input/Output: Can be used for classification, translation, summarization, question answering — in one model.</a:t>
            </a:r>
          </a:p>
          <a:p>
            <a:pPr marL="800100" lvl="1" indent="-342900">
              <a:buFontTx/>
              <a:buChar char="-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1" dirty="0">
              <a:latin typeface="Times New Roman"/>
              <a:cs typeface="Times New Roman"/>
            </a:endParaRPr>
          </a:p>
          <a:p>
            <a:endParaRPr lang="en-US" sz="8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4198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52715">
                <a:moveTo>
                  <a:pt x="0" y="0"/>
                </a:moveTo>
                <a:lnTo>
                  <a:pt x="18288000" y="0"/>
                </a:lnTo>
                <a:lnTo>
                  <a:pt x="18288000" y="10252715"/>
                </a:lnTo>
                <a:lnTo>
                  <a:pt x="0" y="102527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" b="-167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Picture 5" descr="A cartoon character sitting on a question mark&#10;&#10;Description automatically generated">
            <a:extLst>
              <a:ext uri="{FF2B5EF4-FFF2-40B4-BE49-F238E27FC236}">
                <a16:creationId xmlns:a16="http://schemas.microsoft.com/office/drawing/2014/main" id="{B1D486E2-9299-5BA0-84C0-D130510B79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0757" y="489227"/>
            <a:ext cx="7341029" cy="563707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4717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52715">
                <a:moveTo>
                  <a:pt x="0" y="0"/>
                </a:moveTo>
                <a:lnTo>
                  <a:pt x="18288000" y="0"/>
                </a:lnTo>
                <a:lnTo>
                  <a:pt x="18288000" y="10252715"/>
                </a:lnTo>
                <a:lnTo>
                  <a:pt x="0" y="102527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" b="-16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ABDD2-B40D-FD84-6A15-EAD504F9D1BB}"/>
              </a:ext>
            </a:extLst>
          </p:cNvPr>
          <p:cNvSpPr txBox="1"/>
          <p:nvPr/>
        </p:nvSpPr>
        <p:spPr>
          <a:xfrm>
            <a:off x="376135" y="641214"/>
            <a:ext cx="11226640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u="sng">
                <a:solidFill>
                  <a:schemeClr val="accent2">
                    <a:lumMod val="76000"/>
                  </a:schemeClr>
                </a:solidFill>
                <a:latin typeface="Times New Roman"/>
                <a:cs typeface="Times New Roman"/>
              </a:rPr>
              <a:t>Project Overview:</a:t>
            </a:r>
          </a:p>
          <a:p>
            <a:pPr>
              <a:buFont typeface="Wingdings" panose="020B0604020202020204" pitchFamily="34" charset="0"/>
              <a:buChar char="v"/>
            </a:pPr>
            <a:endParaRPr lang="en-US" b="1">
              <a:latin typeface="Times New Roman"/>
              <a:cs typeface="Times New Roman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816A0-FB2B-9952-376A-874B49AFDD9A}"/>
              </a:ext>
            </a:extLst>
          </p:cNvPr>
          <p:cNvSpPr txBox="1"/>
          <p:nvPr/>
        </p:nvSpPr>
        <p:spPr>
          <a:xfrm>
            <a:off x="376135" y="1369336"/>
            <a:ext cx="11658210" cy="507831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endParaRPr lang="en-US" dirty="0"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multi-class sentiment classification on Twitter data using three architectures — a traditional machine learning model (SVM), a recurrent deep learning model (RNN-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BiLSTM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and a transformer-based hybrid model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DistilBERT-BiLSTM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742950" lvl="1" indent="-285750">
              <a:buFont typeface="Courier New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evaluate and compare their performance in terms of classification accuracy, model generalization, contextual representation capability, and training efficiency.</a:t>
            </a:r>
          </a:p>
          <a:p>
            <a:pPr lvl="1"/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context window with potential sarcasm and ambiguity.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models that can handle both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dependencies in text.</a:t>
            </a:r>
          </a:p>
          <a:p>
            <a:pPr marL="800100" lvl="1" indent="-342900">
              <a:buFont typeface="Arial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short, noisy, and often sarcastic language.</a:t>
            </a:r>
          </a:p>
          <a:p>
            <a:pPr marL="800100" lvl="1" indent="-342900">
              <a:buFont typeface="Arial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​We took dataset from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Kaggle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has around 69k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endParaRPr lang="en-US" b="1" dirty="0"/>
          </a:p>
          <a:p>
            <a:pPr lvl="1"/>
            <a:endParaRPr lang="en-US" dirty="0"/>
          </a:p>
          <a:p>
            <a:pPr marL="742950" lvl="1" indent="-285750">
              <a:buFont typeface="Courier New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3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52715">
                <a:moveTo>
                  <a:pt x="0" y="0"/>
                </a:moveTo>
                <a:lnTo>
                  <a:pt x="18288000" y="0"/>
                </a:lnTo>
                <a:lnTo>
                  <a:pt x="18288000" y="10252715"/>
                </a:lnTo>
                <a:lnTo>
                  <a:pt x="0" y="102527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" b="-16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ABDD2-B40D-FD84-6A15-EAD504F9D1BB}"/>
              </a:ext>
            </a:extLst>
          </p:cNvPr>
          <p:cNvSpPr txBox="1"/>
          <p:nvPr/>
        </p:nvSpPr>
        <p:spPr>
          <a:xfrm>
            <a:off x="376135" y="641214"/>
            <a:ext cx="11226640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6000"/>
                  </a:schemeClr>
                </a:solidFill>
                <a:latin typeface="Times New Roman"/>
                <a:cs typeface="Times New Roman"/>
              </a:rPr>
              <a:t>Dataset preview &amp; Visualization:</a:t>
            </a:r>
          </a:p>
          <a:p>
            <a:pPr>
              <a:buFont typeface="Wingdings" panose="020B0604020202020204" pitchFamily="34" charset="0"/>
              <a:buChar char="v"/>
            </a:pPr>
            <a:endParaRPr lang="en-US" b="1" dirty="0">
              <a:latin typeface="Times New Roman"/>
              <a:cs typeface="Times New Roman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E816A0-FB2B-9952-376A-874B49AFDD9A}"/>
              </a:ext>
            </a:extLst>
          </p:cNvPr>
          <p:cNvSpPr txBox="1"/>
          <p:nvPr/>
        </p:nvSpPr>
        <p:spPr>
          <a:xfrm>
            <a:off x="533790" y="3770153"/>
            <a:ext cx="11658210" cy="215443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/>
            <a:endParaRPr lang="en-US" dirty="0"/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wordCloud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negative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frequent words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barplot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funnel plot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shown that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data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 for all the labels .</a:t>
            </a:r>
          </a:p>
          <a:p>
            <a:pPr lvl="1"/>
            <a:endParaRPr lang="en-US" b="1" dirty="0"/>
          </a:p>
          <a:p>
            <a:pPr marL="742950" lvl="1" indent="-285750">
              <a:buFont typeface="Courier New"/>
              <a:buChar char="o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7711B0-0CB6-48FE-A6F8-3103313652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014" y="1180015"/>
            <a:ext cx="8219090" cy="23053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056C66-296E-469E-B1FD-D797CE68CD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895" y="3526013"/>
            <a:ext cx="3426372" cy="281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16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52715">
                <a:moveTo>
                  <a:pt x="0" y="0"/>
                </a:moveTo>
                <a:lnTo>
                  <a:pt x="18288000" y="0"/>
                </a:lnTo>
                <a:lnTo>
                  <a:pt x="18288000" y="10252715"/>
                </a:lnTo>
                <a:lnTo>
                  <a:pt x="0" y="102527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" b="-16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0ABDD2-B40D-FD84-6A15-EAD504F9D1BB}"/>
              </a:ext>
            </a:extLst>
          </p:cNvPr>
          <p:cNvSpPr txBox="1"/>
          <p:nvPr/>
        </p:nvSpPr>
        <p:spPr>
          <a:xfrm>
            <a:off x="726242" y="641214"/>
            <a:ext cx="10897127" cy="1077218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6000"/>
                  </a:schemeClr>
                </a:solidFill>
                <a:latin typeface="Times New Roman"/>
                <a:cs typeface="Times New Roman"/>
              </a:rPr>
              <a:t>Pre-Processing:</a:t>
            </a:r>
          </a:p>
          <a:p>
            <a:pPr>
              <a:buFont typeface="Wingdings" panose="020B0604020202020204" pitchFamily="34" charset="0"/>
              <a:buChar char="v"/>
            </a:pPr>
            <a:endParaRPr lang="en-US" b="1" dirty="0">
              <a:latin typeface="Times New Roman"/>
              <a:cs typeface="Times New Roman"/>
            </a:endParaRPr>
          </a:p>
          <a:p>
            <a:pPr>
              <a:buFont typeface="Wingdings" panose="020B0604020202020204" pitchFamily="34" charset="0"/>
              <a:buChar char="v"/>
            </a:pPr>
            <a:endParaRPr lang="en-US" dirty="0">
              <a:latin typeface="Times New Roman"/>
              <a:cs typeface="Times New Roman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F768A0E-4D62-4BF1-B33E-5B869F307F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548227"/>
              </p:ext>
            </p:extLst>
          </p:nvPr>
        </p:nvGraphicFramePr>
        <p:xfrm>
          <a:off x="726242" y="1347988"/>
          <a:ext cx="10360858" cy="4346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4301">
                  <a:extLst>
                    <a:ext uri="{9D8B030D-6E8A-4147-A177-3AD203B41FA5}">
                      <a16:colId xmlns:a16="http://schemas.microsoft.com/office/drawing/2014/main" val="1420833986"/>
                    </a:ext>
                  </a:extLst>
                </a:gridCol>
                <a:gridCol w="8376557">
                  <a:extLst>
                    <a:ext uri="{9D8B030D-6E8A-4147-A177-3AD203B41FA5}">
                      <a16:colId xmlns:a16="http://schemas.microsoft.com/office/drawing/2014/main" val="1667107155"/>
                    </a:ext>
                  </a:extLst>
                </a:gridCol>
              </a:tblGrid>
              <a:tr h="344177">
                <a:tc>
                  <a:txBody>
                    <a:bodyPr/>
                    <a:lstStyle/>
                    <a:p>
                      <a:r>
                        <a:rPr lang="en-US" b="1" dirty="0"/>
                        <a:t>STEPS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DESCRIPTION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94021"/>
                  </a:ext>
                </a:extLst>
              </a:tr>
              <a:tr h="409341">
                <a:tc>
                  <a:txBody>
                    <a:bodyPr/>
                    <a:lstStyle/>
                    <a:p>
                      <a:r>
                        <a:rPr lang="en-US" dirty="0"/>
                        <a:t>Class labeled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Positive, Negative and Neutral – encoded to 2, 0 and 1.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3127178"/>
                  </a:ext>
                </a:extLst>
              </a:tr>
              <a:tr h="420414">
                <a:tc>
                  <a:txBody>
                    <a:bodyPr/>
                    <a:lstStyle/>
                    <a:p>
                      <a:r>
                        <a:rPr lang="en-US" dirty="0"/>
                        <a:t>Text Cleaning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Removed URLs, Mentions(@user),Special characters, numbers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570479"/>
                  </a:ext>
                </a:extLst>
              </a:tr>
              <a:tr h="506985">
                <a:tc>
                  <a:txBody>
                    <a:bodyPr/>
                    <a:lstStyle/>
                    <a:p>
                      <a:r>
                        <a:rPr lang="en-US" dirty="0"/>
                        <a:t>Lowercasing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Converted all text to lower case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1951345"/>
                  </a:ext>
                </a:extLst>
              </a:tr>
              <a:tr h="446492">
                <a:tc>
                  <a:txBody>
                    <a:bodyPr/>
                    <a:lstStyle/>
                    <a:p>
                      <a:r>
                        <a:rPr lang="en-US" dirty="0"/>
                        <a:t>Stopword Removal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NLTK’s English stopword list to filter out informative and common words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19742"/>
                  </a:ext>
                </a:extLst>
              </a:tr>
              <a:tr h="455263">
                <a:tc>
                  <a:txBody>
                    <a:bodyPr/>
                    <a:lstStyle/>
                    <a:p>
                      <a:r>
                        <a:rPr lang="en-US" dirty="0"/>
                        <a:t>Lemmatization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wordNet to convert words to base/root words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418374"/>
                  </a:ext>
                </a:extLst>
              </a:tr>
              <a:tr h="447431">
                <a:tc>
                  <a:txBody>
                    <a:bodyPr/>
                    <a:lstStyle/>
                    <a:p>
                      <a:r>
                        <a:rPr lang="en-US" dirty="0"/>
                        <a:t>Label Encoding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SVM Used (bag of models), Applied LabelEncoder() to convert textual labels to numerical classes in RNN-LSTM and DistilBert-BILSTM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1351665"/>
                  </a:ext>
                </a:extLst>
              </a:tr>
              <a:tr h="654366">
                <a:tc>
                  <a:txBody>
                    <a:bodyPr/>
                    <a:lstStyle/>
                    <a:p>
                      <a:r>
                        <a:rPr lang="en-US" dirty="0"/>
                        <a:t>Tokenization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Regular for SVM, Regular tokenization and padding </a:t>
                      </a:r>
                      <a:r>
                        <a:rPr lang="en-US" dirty="0" err="1"/>
                        <a:t>upto</a:t>
                      </a:r>
                      <a:r>
                        <a:rPr lang="en-US" dirty="0"/>
                        <a:t> Max_length = 50), used </a:t>
                      </a:r>
                      <a:r>
                        <a:rPr lang="en-US" dirty="0" err="1"/>
                        <a:t>DistilBert</a:t>
                      </a:r>
                      <a:r>
                        <a:rPr lang="en-US" dirty="0"/>
                        <a:t> Tokenizer from hugging Face(Max length=64, padding and truncating)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090225"/>
                  </a:ext>
                </a:extLst>
              </a:tr>
              <a:tr h="447431">
                <a:tc>
                  <a:txBody>
                    <a:bodyPr/>
                    <a:lstStyle/>
                    <a:p>
                      <a:r>
                        <a:rPr lang="en-US" dirty="0"/>
                        <a:t>Train/Val/Test Split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70% Train, 15% Validation, 15% Test using stratified sampling for label balance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783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845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52715">
                <a:moveTo>
                  <a:pt x="0" y="0"/>
                </a:moveTo>
                <a:lnTo>
                  <a:pt x="18288000" y="0"/>
                </a:lnTo>
                <a:lnTo>
                  <a:pt x="18288000" y="10252715"/>
                </a:lnTo>
                <a:lnTo>
                  <a:pt x="0" y="102527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7" b="-16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FEC4BD-7FF1-BCAF-8CD1-944F60342C70}"/>
              </a:ext>
            </a:extLst>
          </p:cNvPr>
          <p:cNvSpPr txBox="1"/>
          <p:nvPr/>
        </p:nvSpPr>
        <p:spPr>
          <a:xfrm>
            <a:off x="1153583" y="990590"/>
            <a:ext cx="9853738" cy="624786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As it’s a </a:t>
            </a:r>
            <a:r>
              <a:rPr lang="en-US" sz="2000" b="1" dirty="0">
                <a:latin typeface="Times New Roman"/>
                <a:cs typeface="Times New Roman"/>
              </a:rPr>
              <a:t>early text classification </a:t>
            </a:r>
            <a:r>
              <a:rPr lang="en-US" sz="2000" dirty="0">
                <a:latin typeface="Times New Roman"/>
                <a:cs typeface="Times New Roman"/>
              </a:rPr>
              <a:t>model which paired with </a:t>
            </a:r>
            <a:r>
              <a:rPr lang="en-US" sz="2000" b="1" dirty="0">
                <a:latin typeface="Times New Roman"/>
                <a:cs typeface="Times New Roman"/>
              </a:rPr>
              <a:t>TF-IDF vectorization</a:t>
            </a:r>
            <a:r>
              <a:rPr lang="en-US" sz="2000" dirty="0">
                <a:latin typeface="Times New Roman"/>
                <a:cs typeface="Times New Roman"/>
              </a:rPr>
              <a:t>, performs well with </a:t>
            </a:r>
            <a:r>
              <a:rPr lang="en-US" sz="2000" b="1" dirty="0">
                <a:latin typeface="Times New Roman"/>
                <a:cs typeface="Times New Roman"/>
              </a:rPr>
              <a:t>high- dimensional, sparse features sets</a:t>
            </a:r>
            <a:r>
              <a:rPr lang="en-US" sz="2000" dirty="0">
                <a:latin typeface="Times New Roman"/>
                <a:cs typeface="Times New Roman"/>
              </a:rPr>
              <a:t>. we got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/>
                <a:cs typeface="Times New Roman"/>
              </a:rPr>
              <a:t>Train Accuracy :87 %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/>
                <a:cs typeface="Times New Roman"/>
              </a:rPr>
              <a:t>Validation Accuracy : 82%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/>
                <a:cs typeface="Times New Roman"/>
              </a:rPr>
              <a:t>Test Accuracy :82%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/>
                <a:cs typeface="Times New Roman"/>
              </a:rPr>
              <a:t>There are major Limitations </a:t>
            </a:r>
            <a:r>
              <a:rPr lang="en-US" sz="2000" dirty="0">
                <a:latin typeface="Times New Roman"/>
                <a:cs typeface="Times New Roman"/>
              </a:rPr>
              <a:t>–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No sequential and Context awareness – Its not able to understand Good Vs not Good.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Manual Feature engineering – Relies on TF-IDF, its not a learned features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Struggles with noisy, short text – Tweets are informal and it has slang ad sarcasm.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To Over come these Limitations, We have studied the second paper where, </a:t>
            </a:r>
            <a:r>
              <a:rPr lang="en-US" sz="2000" b="1" dirty="0">
                <a:latin typeface="Times New Roman"/>
                <a:cs typeface="Times New Roman"/>
              </a:rPr>
              <a:t>Recurrent Neural Networks(RNNs) with BiLSTM </a:t>
            </a:r>
            <a:r>
              <a:rPr lang="en-US" sz="2000" dirty="0">
                <a:latin typeface="Times New Roman"/>
                <a:cs typeface="Times New Roman"/>
              </a:rPr>
              <a:t>used to design and capture temporal dependencies and learn features directly from data.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800" b="1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800" b="1" dirty="0">
              <a:latin typeface="Times New Roman"/>
              <a:cs typeface="Times New Roman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2F58B4-108A-F6B6-2AC3-FB1A7B2E9C9F}"/>
              </a:ext>
            </a:extLst>
          </p:cNvPr>
          <p:cNvSpPr txBox="1"/>
          <p:nvPr/>
        </p:nvSpPr>
        <p:spPr>
          <a:xfrm>
            <a:off x="1008993" y="459317"/>
            <a:ext cx="98537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6000"/>
                  </a:schemeClr>
                </a:solidFill>
                <a:latin typeface="Times New Roman"/>
                <a:cs typeface="Times New Roman"/>
              </a:rPr>
              <a:t>Support Vector Machine(SVM):</a:t>
            </a:r>
          </a:p>
        </p:txBody>
      </p:sp>
    </p:spTree>
    <p:extLst>
      <p:ext uri="{BB962C8B-B14F-4D97-AF65-F5344CB8AC3E}">
        <p14:creationId xmlns:p14="http://schemas.microsoft.com/office/powerpoint/2010/main" val="1432374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52715">
                <a:moveTo>
                  <a:pt x="0" y="0"/>
                </a:moveTo>
                <a:lnTo>
                  <a:pt x="18288000" y="0"/>
                </a:lnTo>
                <a:lnTo>
                  <a:pt x="18288000" y="10252715"/>
                </a:lnTo>
                <a:lnTo>
                  <a:pt x="0" y="10252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7" b="-167"/>
            </a:stretch>
          </a:blipFill>
          <a:ln>
            <a:solidFill>
              <a:srgbClr val="4472C4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F17CE-2196-F8C3-CBF8-8DC232383C83}"/>
              </a:ext>
            </a:extLst>
          </p:cNvPr>
          <p:cNvSpPr txBox="1"/>
          <p:nvPr/>
        </p:nvSpPr>
        <p:spPr>
          <a:xfrm>
            <a:off x="612160" y="440149"/>
            <a:ext cx="5599454" cy="5335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6000"/>
                  </a:schemeClr>
                </a:solidFill>
                <a:latin typeface="Times New Roman"/>
                <a:cs typeface="Times New Roman"/>
              </a:rPr>
              <a:t>RNN – Bi LSTM: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95D4D4D7-1F8A-49FD-B72A-39A522597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637697"/>
              </p:ext>
            </p:extLst>
          </p:nvPr>
        </p:nvGraphicFramePr>
        <p:xfrm>
          <a:off x="819808" y="973666"/>
          <a:ext cx="10783613" cy="478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6609">
                  <a:extLst>
                    <a:ext uri="{9D8B030D-6E8A-4147-A177-3AD203B41FA5}">
                      <a16:colId xmlns:a16="http://schemas.microsoft.com/office/drawing/2014/main" val="3286489291"/>
                    </a:ext>
                  </a:extLst>
                </a:gridCol>
                <a:gridCol w="4455417">
                  <a:extLst>
                    <a:ext uri="{9D8B030D-6E8A-4147-A177-3AD203B41FA5}">
                      <a16:colId xmlns:a16="http://schemas.microsoft.com/office/drawing/2014/main" val="2579247587"/>
                    </a:ext>
                  </a:extLst>
                </a:gridCol>
                <a:gridCol w="4151587">
                  <a:extLst>
                    <a:ext uri="{9D8B030D-6E8A-4147-A177-3AD203B41FA5}">
                      <a16:colId xmlns:a16="http://schemas.microsoft.com/office/drawing/2014/main" val="3174712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STEPS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392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Tokenizer + Padding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Tokenizer + </a:t>
                      </a:r>
                      <a:r>
                        <a:rPr lang="en-US" dirty="0" err="1"/>
                        <a:t>pad_sequences</a:t>
                      </a:r>
                      <a:r>
                        <a:rPr lang="en-US" dirty="0"/>
                        <a:t> to convert tweets into sequences of equal length (</a:t>
                      </a:r>
                      <a:r>
                        <a:rPr lang="en-US" dirty="0" err="1"/>
                        <a:t>maxlen</a:t>
                      </a:r>
                      <a:r>
                        <a:rPr lang="en-US" dirty="0"/>
                        <a:t> = 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inputs are in same sequence for better training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429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Embedding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Embedding(</a:t>
                      </a:r>
                      <a:r>
                        <a:rPr lang="en-US" dirty="0" err="1"/>
                        <a:t>input_dim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output_dim</a:t>
                      </a:r>
                      <a:r>
                        <a:rPr lang="en-US" dirty="0"/>
                        <a:t>=256)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Learns vector representations of words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38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BiLSTM Layer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Bidirectional(LSTM(128))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Concepts from both directions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7622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Dropout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Dropout(0.3)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 overfitting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280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Dense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Fully connected layers for classification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Learns high-level patterns for sentiment detection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331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Activation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Relu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 for </a:t>
                      </a:r>
                      <a:r>
                        <a:rPr lang="en-US" b="1" dirty="0"/>
                        <a:t>intermediate feature extraction</a:t>
                      </a:r>
                      <a:r>
                        <a:rPr lang="en-US" dirty="0"/>
                        <a:t>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490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Output 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SoftMax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Converts output to class probabilities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018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Loss &amp; Optimizer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loss='</a:t>
                      </a:r>
                      <a:r>
                        <a:rPr lang="en-IN" dirty="0" err="1"/>
                        <a:t>sparse_categorical_crossentropy</a:t>
                      </a:r>
                      <a:r>
                        <a:rPr lang="en-IN" dirty="0"/>
                        <a:t>', optimizer='</a:t>
                      </a:r>
                      <a:r>
                        <a:rPr lang="en-IN" dirty="0" err="1"/>
                        <a:t>adam</a:t>
                      </a:r>
                      <a:r>
                        <a:rPr lang="en-IN" dirty="0"/>
                        <a:t>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Effective and ideal for sentiment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dirty="0"/>
                        <a:t>Adam- fast learning rate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519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EarlyStopping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Stops training when </a:t>
                      </a:r>
                      <a:r>
                        <a:rPr lang="en-US" dirty="0" err="1"/>
                        <a:t>val_loss</a:t>
                      </a:r>
                      <a:r>
                        <a:rPr lang="en-US" dirty="0"/>
                        <a:t> doesn’t improve for 10 epoch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Prevents overfitting, saves best weights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543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816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52715">
                <a:moveTo>
                  <a:pt x="0" y="0"/>
                </a:moveTo>
                <a:lnTo>
                  <a:pt x="18288000" y="0"/>
                </a:lnTo>
                <a:lnTo>
                  <a:pt x="18288000" y="10252715"/>
                </a:lnTo>
                <a:lnTo>
                  <a:pt x="0" y="10252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7" b="-167"/>
            </a:stretch>
          </a:blipFill>
          <a:ln>
            <a:solidFill>
              <a:srgbClr val="4472C4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F17CE-2196-F8C3-CBF8-8DC232383C83}"/>
              </a:ext>
            </a:extLst>
          </p:cNvPr>
          <p:cNvSpPr txBox="1"/>
          <p:nvPr/>
        </p:nvSpPr>
        <p:spPr>
          <a:xfrm>
            <a:off x="1069500" y="541156"/>
            <a:ext cx="5599454" cy="5335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6000"/>
                  </a:schemeClr>
                </a:solidFill>
                <a:latin typeface="Times New Roman"/>
                <a:cs typeface="Times New Roman"/>
              </a:rPr>
              <a:t>RNN – Bi LSTM: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F48A7-7962-4541-85B4-1D1F8A769DF1}"/>
              </a:ext>
            </a:extLst>
          </p:cNvPr>
          <p:cNvSpPr txBox="1"/>
          <p:nvPr/>
        </p:nvSpPr>
        <p:spPr>
          <a:xfrm>
            <a:off x="1069500" y="1326921"/>
            <a:ext cx="9853738" cy="378565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u="sng" dirty="0">
                <a:latin typeface="Times New Roman"/>
                <a:cs typeface="Times New Roman"/>
              </a:rPr>
              <a:t>ACCURACY OF TRAIN, VALDIATE AND TEST</a:t>
            </a:r>
            <a:r>
              <a:rPr lang="en-US" sz="2000" u="sng" dirty="0">
                <a:latin typeface="Times New Roman"/>
                <a:cs typeface="Times New Roman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Train Accuracy – 95.78%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Validation Accuracy – 87.71%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Test Accuracy – 87.92%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800" b="1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800" b="1" dirty="0">
              <a:latin typeface="Times New Roman"/>
              <a:cs typeface="Times New Roman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7E5E78-7605-4738-BDB5-8D453E4AE2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2695" y="3063249"/>
            <a:ext cx="770680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650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52715">
                <a:moveTo>
                  <a:pt x="0" y="0"/>
                </a:moveTo>
                <a:lnTo>
                  <a:pt x="18288000" y="0"/>
                </a:lnTo>
                <a:lnTo>
                  <a:pt x="18288000" y="10252715"/>
                </a:lnTo>
                <a:lnTo>
                  <a:pt x="0" y="10252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7" b="-167"/>
            </a:stretch>
          </a:blipFill>
          <a:ln>
            <a:solidFill>
              <a:srgbClr val="4472C4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F17CE-2196-F8C3-CBF8-8DC232383C83}"/>
              </a:ext>
            </a:extLst>
          </p:cNvPr>
          <p:cNvSpPr txBox="1"/>
          <p:nvPr/>
        </p:nvSpPr>
        <p:spPr>
          <a:xfrm>
            <a:off x="1069500" y="541156"/>
            <a:ext cx="5599454" cy="5335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6000"/>
                  </a:schemeClr>
                </a:solidFill>
                <a:latin typeface="Times New Roman"/>
                <a:cs typeface="Times New Roman"/>
              </a:rPr>
              <a:t>RNN – Bi LSTM: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F48A7-7962-4541-85B4-1D1F8A769DF1}"/>
              </a:ext>
            </a:extLst>
          </p:cNvPr>
          <p:cNvSpPr txBox="1"/>
          <p:nvPr/>
        </p:nvSpPr>
        <p:spPr>
          <a:xfrm>
            <a:off x="1069500" y="1326921"/>
            <a:ext cx="9853738" cy="2862322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u="sng" dirty="0">
                <a:latin typeface="Times New Roman"/>
                <a:cs typeface="Times New Roman"/>
              </a:rPr>
              <a:t>Visual representation of LOSS and ACCURACY of train and validation(Epochs)</a:t>
            </a:r>
            <a:r>
              <a:rPr lang="en-US" sz="2000" u="sng" dirty="0">
                <a:latin typeface="Times New Roman"/>
                <a:cs typeface="Times New Roman"/>
              </a:rPr>
              <a:t>: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800" b="1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800" b="1" dirty="0">
              <a:latin typeface="Times New Roman"/>
              <a:cs typeface="Times New Roman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494BCE-DE83-4BFD-982D-FDE58D09A5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500" y="1839310"/>
            <a:ext cx="5226198" cy="38678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0E5F30-A272-4464-BC02-66182F3B9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266" y="1839309"/>
            <a:ext cx="4859314" cy="386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14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8288000" h="10252715">
                <a:moveTo>
                  <a:pt x="0" y="0"/>
                </a:moveTo>
                <a:lnTo>
                  <a:pt x="18288000" y="0"/>
                </a:lnTo>
                <a:lnTo>
                  <a:pt x="18288000" y="10252715"/>
                </a:lnTo>
                <a:lnTo>
                  <a:pt x="0" y="102527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7" b="-167"/>
            </a:stretch>
          </a:blipFill>
          <a:ln>
            <a:solidFill>
              <a:srgbClr val="4472C4"/>
            </a:solidFill>
          </a:ln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F17CE-2196-F8C3-CBF8-8DC232383C83}"/>
              </a:ext>
            </a:extLst>
          </p:cNvPr>
          <p:cNvSpPr txBox="1"/>
          <p:nvPr/>
        </p:nvSpPr>
        <p:spPr>
          <a:xfrm>
            <a:off x="1069500" y="541156"/>
            <a:ext cx="5599454" cy="53351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u="sng" dirty="0">
                <a:solidFill>
                  <a:schemeClr val="accent2">
                    <a:lumMod val="76000"/>
                  </a:schemeClr>
                </a:solidFill>
                <a:latin typeface="Times New Roman"/>
                <a:cs typeface="Times New Roman"/>
              </a:rPr>
              <a:t>RNN – Bi LSTM: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F48A7-7962-4541-85B4-1D1F8A769DF1}"/>
              </a:ext>
            </a:extLst>
          </p:cNvPr>
          <p:cNvSpPr txBox="1"/>
          <p:nvPr/>
        </p:nvSpPr>
        <p:spPr>
          <a:xfrm>
            <a:off x="1069499" y="1326921"/>
            <a:ext cx="10113507" cy="815607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u="sng" dirty="0">
                <a:latin typeface="Times New Roman"/>
                <a:cs typeface="Times New Roman"/>
              </a:rPr>
              <a:t>Limitations </a:t>
            </a:r>
            <a:r>
              <a:rPr lang="en-US" sz="2400" u="sng" dirty="0">
                <a:latin typeface="Times New Roman"/>
                <a:cs typeface="Times New Roman"/>
              </a:rPr>
              <a:t>:</a:t>
            </a:r>
          </a:p>
          <a:p>
            <a:endParaRPr lang="en-US" sz="2000" u="sng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No Pretrained Language - S</a:t>
            </a:r>
            <a:r>
              <a:rPr lang="en-US" sz="2000" dirty="0"/>
              <a:t>tarts from scratch, needs more training data to generalize.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Slower to Train - </a:t>
            </a:r>
            <a:r>
              <a:rPr lang="en-US" sz="2000" dirty="0"/>
              <a:t>Learns both embeddings and sequence dependencies together from zero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Limited Semantic Awareness – Can not link the word happy and joyful.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/>
              <a:t>Less Robust to Noise - </a:t>
            </a:r>
            <a:r>
              <a:rPr lang="en-US" sz="2000" dirty="0"/>
              <a:t>Tweets often have slang, typos – RNN are not pretrained to handle.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/>
                <a:cs typeface="Times New Roman"/>
              </a:rPr>
              <a:t>To Over come these Limitations, We have studied the third paper where, </a:t>
            </a:r>
            <a:r>
              <a:rPr lang="en-US" sz="2000" dirty="0"/>
              <a:t>BiLSTM improves sequence modeling, it still lacked </a:t>
            </a:r>
            <a:r>
              <a:rPr lang="en-US" sz="2000" b="1" dirty="0"/>
              <a:t>semantic context</a:t>
            </a:r>
            <a:r>
              <a:rPr lang="en-US" sz="2000" dirty="0"/>
              <a:t> and required more training data. DistilBERT-BiLSTM solves this by using pretrained embeddings from DistilBERT — giving the model deep language understanding from day one, and letting BiLSTM focus only on capturing sequence dynamics.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u="sng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/>
              <a:cs typeface="Times New Roman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800" b="1" dirty="0">
              <a:latin typeface="Times New Roman"/>
              <a:cs typeface="Times New Roman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800" b="1" dirty="0">
              <a:latin typeface="Times New Roman"/>
              <a:cs typeface="Times New Roman"/>
            </a:endParaRPr>
          </a:p>
          <a:p>
            <a:endParaRPr lang="en-US" sz="2400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7499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D8505CB-6232-4A4D-BFBE-A07AAAFC7848}">
  <we:reference id="wa200003052" version="2.0.0.0" store="en-US" storeType="OMEX"/>
  <we:alternateReferences>
    <we:reference id="wa200003052" version="2.0.0.0" store="WA20000305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1218</Words>
  <Application>Microsoft Office PowerPoint</Application>
  <PresentationFormat>Widescreen</PresentationFormat>
  <Paragraphs>265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Lato Extended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 Southwestern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Rama Koganti</dc:creator>
  <cp:lastModifiedBy>sai sruthi</cp:lastModifiedBy>
  <cp:revision>46</cp:revision>
  <dcterms:created xsi:type="dcterms:W3CDTF">2019-07-25T19:56:36Z</dcterms:created>
  <dcterms:modified xsi:type="dcterms:W3CDTF">2025-04-26T23:40:26Z</dcterms:modified>
</cp:coreProperties>
</file>