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Nunito"/>
      <p:regular r:id="rId12"/>
      <p:bold r:id="rId13"/>
      <p:italic r:id="rId14"/>
      <p:boldItalic r:id="rId15"/>
    </p:embeddedFont>
    <p:embeddedFont>
      <p:font typeface="Maven Pro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Nunito-bold.fntdata"/><Relationship Id="rId12" Type="http://schemas.openxmlformats.org/officeDocument/2006/relationships/font" Target="fonts/Nuni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Nunito-boldItalic.fntdata"/><Relationship Id="rId14" Type="http://schemas.openxmlformats.org/officeDocument/2006/relationships/font" Target="fonts/Nunito-italic.fntdata"/><Relationship Id="rId17" Type="http://schemas.openxmlformats.org/officeDocument/2006/relationships/font" Target="fonts/MavenPro-bold.fntdata"/><Relationship Id="rId16" Type="http://schemas.openxmlformats.org/officeDocument/2006/relationships/font" Target="fonts/MavenPr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e4223564b0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e4223564b0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e4227a86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e4227a86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e4227a86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e4227a86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e4227a86a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e4227a86a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e4227a86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e4227a86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Gestão e Qualidade de Software - Atividade 01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Métodos de Engenharia de Software</a:t>
            </a:r>
            <a:endParaRPr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Importância da definição de metodologia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Exemplos de modelos: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Cascata;</a:t>
            </a:r>
            <a:br>
              <a:rPr lang="pt-BR"/>
            </a:br>
            <a:r>
              <a:rPr lang="pt-BR"/>
              <a:t>V;</a:t>
            </a:r>
            <a:br>
              <a:rPr lang="pt-BR"/>
            </a:br>
            <a:r>
              <a:rPr lang="pt-BR"/>
              <a:t>RUP;</a:t>
            </a:r>
            <a:br>
              <a:rPr lang="pt-BR"/>
            </a:br>
            <a:r>
              <a:rPr lang="pt-BR"/>
              <a:t>XP;</a:t>
            </a:r>
            <a:br>
              <a:rPr lang="pt-BR"/>
            </a:br>
            <a:r>
              <a:rPr lang="pt-BR"/>
              <a:t>Scrum.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Escolha baseada no projeto e equipe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Técnicas de Gerenciamento de Software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Escolha baseada na cultura organizacional e especificações do projeto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Exemplos de técnicas: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Waterfall;</a:t>
            </a:r>
            <a:br>
              <a:rPr lang="pt-BR"/>
            </a:br>
            <a:r>
              <a:rPr lang="pt-BR"/>
              <a:t>Scrum;</a:t>
            </a:r>
            <a:br>
              <a:rPr lang="pt-BR"/>
            </a:br>
            <a:r>
              <a:rPr lang="pt-BR"/>
              <a:t>Espiral.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Controle de Qualidade</a:t>
            </a:r>
            <a:endParaRPr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Atividades para monitorar e avaliar o processo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Objetivo: identificar defeitos e melhorar o produto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Exemplos de práticas: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Testes de Software</a:t>
            </a:r>
            <a:br>
              <a:rPr lang="pt-BR"/>
            </a:br>
            <a:r>
              <a:rPr lang="pt-BR"/>
              <a:t>Revisões de código</a:t>
            </a:r>
            <a:br>
              <a:rPr lang="pt-BR"/>
            </a:br>
            <a:r>
              <a:rPr lang="pt-BR"/>
              <a:t>Inspeções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Garantia de Qualidade</a:t>
            </a:r>
            <a:endParaRPr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Processos para garantir requisitos de qualidade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Prevenção de falhas e aumento da confiabilidade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❖"/>
            </a:pPr>
            <a:r>
              <a:rPr lang="pt-BR"/>
              <a:t>Testes estratégicos e correção de erros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Referências</a:t>
            </a:r>
            <a:endParaRPr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FERREIRA, S. Engenharia de Software em Destaque: Metodologias de Desenvolvimento de Software. Disponível em: &lt;https://www.estrategiaconcursos.com.br/blog/engenharia-software-metodologias-desenvolvimento/&gt;. Acesso em: 12 mar.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Metodologias de gerenciamento de projetos: 10 opções para te ajudar a alcançar seus objetivos. Disponível em: &lt;https://www.zendesk.com.br/blog/metodologias-gerenciamento-projetos/&gt;.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PAULO ROBERTO CHAKOUR. Confira as 9 das mais modernas técnicas de gerenciamento de projetos – Global Results. Disponível em: &lt;https://www.globalresults.com.br/confira-as-9-das-mais-modernas-tecnicas-de-gerenciamento-de-projetos/&gt;. Acesso em: 12 mar.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Qualidade de Software: Conceitos e Características. Disponível em: &lt;https://www.devmedia.com.br/qualidade-de-software-engenharia-de-software-29/18209&gt;.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ASSUNÇÃO, D. S0ftware: Conceito de qualidade. Disponível em: &lt;https://blog.faspec.edu.br/conceito-de-qualidade/&gt;.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Qualidade, Qualidade de Software e Garantia da Qualidade de Software São as Mesmas Coisas? – CBQS. Disponível em: &lt;https://cbqs.com.br/2023/01/30/qualidade-qualidade-de-software-e-garantia-da-qualidade-de-software-sao-as-mesmas-coisas/&gt;. Acesso em: 12 mar. 2025.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Blocked Page. Disponível em: &lt;https://www.globant.com/pt-br/tech-terms/garantia-qualidade-software&gt;.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