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efaa0f01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efaa0f01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efaa0f01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efaa0f01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efaa0f01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efaa0f01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efaa0f01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efaa0f01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efaa0f01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efaa0f01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efaa0f01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efaa0f01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efaa0f01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efaa0f01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e Qualidade de Software - 02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 de Defeitos de Software nos Custos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Elevação dos custos operacionais devido a suporte contínuo e correções frequentes.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Impacto financeiro: insatisfação dos clientes pode afetar receitas.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Amplificação e Eliminação de Defeitos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Revisão de código para identificação precoce de erros.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Testes automatizados garantem estabilidade após mudanças.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Integração contínua evita propagação de falhas.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Design e arquitetura sólidos minimizam falhas.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Métricas de Revisão de Código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Tempo de captação e revisão impactam eficiência.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Profundidade de revisão e taxa de defeitos pós-revisão são indicadores críticos.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MTTR (tempo médio de correção de bugs) deve ser monitorado.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Eficácia dos Custos de Revisão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Empresas gastam até 26% do tempo corrigindo códigos.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Requisitos mal definidos aumentam retrabalho e custos.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Boas práticas reduzem custos e aumentam produtividade.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Revisão de Software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Revisão formal envolve planejamento e relatório.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Inspeção detecta defeitos de forma estruturada.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Walkthrough analisa passo a passo para melhoria.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Revisão informal ocorre sem planejamento rígido.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Revisão técnica formal garante documentação e rastreabilidade.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gestão e qualidade de software são essenciais para desenvolver produtos confiáveis e eficientes.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revisão de código e análise de métricas minimizam defeitos e reduzem custos operacionais.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detecção precoce de falhas evita retrabalho e melhora a satisfação dos stakeholders.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Técnicas como inspeções formais, revisões por amostragem e avaliações post-mortem garantem melhoria contínua.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Investir em boas práticas de revisão aumenta a eficiência e competitividade das empresas.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O Impacto da Qualidade de Software no Mercado – CBQS. Disponível em: &lt;https://cbqs.com.br/2024/02/19/o-impacto-da-qualidade-de-software-no-mercado/&gt;.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NUZZI, J. R. Quanto os erros em software podem custar para a sua empresa? Disponível em: &lt;https://medium.com/@jonesroberto/quanto-os-erros-em-software-podem-custar-para-a-sua-empresa-409b77d08bd6&gt;. Acesso em: 11 mar. 2025.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TORRES, E. Engenharia de Software e UML: Revisões, Auditoria e Inspeções Essenciais. Disponível em: &lt;https://blog.faspec.edu.br/prevencao-de-defeitos-em-software/&gt;. Acesso em: 11 mar. 2025.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Rational Software Architect RealTime Edition 9.5.0. Disponível em: &lt;https://www.ibm.com/docs/pt-br/dmrt/9.5?topic=type-running-software-metrics&gt;. Acesso em: 11 mar. 2025.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Disponível em: &lt;https://youtu.be/nA1BVDd9GUE?si=AHs2APfFczaFJemY&gt;. Acesso em: 11 mar. 2025.</a:t>
            </a:r>
            <a:endParaRPr sz="68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680">
                <a:solidFill>
                  <a:srgbClr val="000000"/>
                </a:solidFill>
              </a:rPr>
              <a:t>BEATRIZ, A.; LOPES, A. REVISÃO DE SOFTWARE Baseado em materiais gentilmente cedidos por: Tayana Conte (UFAM) Guilherme Horta Travassos (COPPE-UFRJ). [s.l: s.n.]. Disponível em: &lt;https://www.inf.ufpr.br/lmperes/2018_2/ci221/divulgacao/aula2_testes_revisao_de_sw.pdf&gt;.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NEGRINI, C. Entendendo o Teste de Software por Amostragem. Disponível em: &lt;https://www.devmedia.com.br/entendendo-o-teste-de-software-por-amostragem/31377&gt;.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ATLASSIAN. Collaboration software for software, IT and business teams. Disponível em: &lt;https://www-atlassian-com.translate.goog/?_x_tr_sl=en&amp;_x_tr_tl=pt&amp;_x_tr_hl=pt&amp;_x_tr_pto=tc&amp;_x_tr_hist=true#an-effective-incident-postmortem-plan&gt;.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Medium. Disponível em: &lt;https://medium.com/@celionormando/revis&gt;.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TORRES, E. Engenharia De Software: Técnicas De Revisão. Disponível em: &lt;https://blog.faspec.edu.br/software-tecnicas-de-revisao/&gt;.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Revisão Técnica Formal (FTR). Disponível em: &lt;https://julianakolb.wordpress.com/2014/01/20/revisao-tecnica-formal-ftr/&gt;. Acesso em: 11 mar. 2025.</a:t>
            </a:r>
            <a:br>
              <a:rPr lang="pt-BR" sz="680">
                <a:solidFill>
                  <a:srgbClr val="000000"/>
                </a:solidFill>
              </a:rPr>
            </a:br>
            <a:r>
              <a:rPr lang="pt-BR" sz="680">
                <a:solidFill>
                  <a:srgbClr val="000000"/>
                </a:solidFill>
              </a:rPr>
              <a:t>EQUIPE TOTVS. Tipos de relatório de manutenção e como elaborar o documento. Disponível em: &lt;https://www.totvs.com/blog/gestao-para-assinatura-de-documentos/relatorio-de-manutencao/&gt;. Acesso em: 11 mar. 2025.</a:t>
            </a:r>
            <a:endParaRPr sz="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