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7d0b868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17d0b868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17d0b868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17d0b868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17d0b868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17d0b868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17d0b86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17d0b86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7d0b86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7d0b86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7d0b86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7d0b86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7d0b86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7d0b86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7d0b868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7d0b868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17d0b868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17d0b868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7d0b86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7d0b86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17d0b868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17d0b868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GESTÃO E QUALIDADE DE SOFTWARE - ATIVIDADE 02 - Aula 02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Gabriel Viegas Capecci – 82213442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Gabriel Mariotti Higa – 822141216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Gabriela Dardis Rodrigues – 822141330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Igor Britto - 822141647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Maria Fernanda Mendes Tobias – 822137255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/>
              <a:t>Renato Peduto Filho - 822126254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Normas ISO 9000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</a:t>
            </a:r>
            <a:r>
              <a:rPr lang="pt-BR"/>
              <a:t>adrões para gestão da qualidade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ISO 9001: requisitos básicos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ISO 9002: diretrizes para aplicação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ISO 9004: melhorias de desempenho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Importância da qualidade no desenvolvimento de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Benefícios da adoção de processos e métricas adequadas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Papel da padronização e certificação na garantia da qualidade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SARTORI, A. Série ISO 9000: origem, estrutura e evolução da família normativa. Disponível em: &lt;https://qualyteam.com/pb/blog/serie-iso-9000/&gt;.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O que é ISO 9000 e para que serve? Disponível em: &lt;https://www.portalinsights.com.br/perguntas-frequentes/o-que-e-iso-9000-e-para-que-serve&gt;. Acesso em: 17 mar. 2025.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ABNT -Associação Brasileira de Normas Técnicas. [s.l: s.n.]. Disponível em: &lt;http://www.standardconsultoria.com/f/files/814048ce04d8cdfe2b1ba9438be31009791895463.pdf&gt;.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CHECKLIST FÁCIL. Como utilizar histograma para controlar processos produtivos?.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Disponível em: https://checklistfacil.com/blog/histograma. Acesso em: 17 mar. 2025. 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DATANALYZER. Histograma - Dr. CEP - Controle Estatístico de Processo. Disponível em: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https://www.datalyzer.com.br/site/suporte/administrador/info/arquivos/info35/35.html.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Acesso em: 17 mar. 2025.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FERRAMENTAS DA QUALIDADE. Histograma -  Ferramentas da Qualidade. Disponível em: https://ferramentasdaqualidade.org/histograma. Acesso em: 17 mar. 2025. 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FERRAMENTAS DA QUALIDADE. Diagrama de Pareto - Ferramentas da Qualidade. Disponível em: https://ferramentasdaqualidade.org/diagrama-de-pareto. Acesso em: 17 mar. 2025. 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QUALYTEAM. Diagrama de Pareto: para que serve, como funciona e template. Disponível em: https://qualyteam.com/pb/blog/passo-a-passo-de-como-fazer-o-diagrama-de-pareto. Acesso em: 17 mar. 2025.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BLOG DA QUALIDADE. Diagrama de Pareto: O Que É e Como Fazer?. Disponível em: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https://blogdaqualidade.com.br/diagrama-de-pareto. Acesso em: 17 mar. 2025. 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FERRAMENTAS DA QUALIDADE. Controle Estatístico de Processo - Ferramentas 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da Qualidade. Disponível em: https://ferramentasdaqualidade.org/controle-estatistico-de-processo. Acesso em: 17 mar. 2025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Qualidade de Software: Conceitos e Características. Disponível em: &lt;https://www.devmedia.com.br/qualidade-de-software-engenharia-de-software-29/18209&gt;.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Qualidade de Software: Como desenvolver softwares com Qualidade? Disponível em: &lt;https://www.devmedia.com.br/qualidade-de-software/9408&gt;.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NATHALIE, A. Artigo Engenharia de Software 21 - Seis Sigma e CMMI. Disponível em: &lt;https://www.devmedia.com.br/artigo-engenharia-de-software-21-seis-sigma-e-cmmi/15772&gt;. Acesso em: 17 mar. 2025.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PEREIRA, R. Disponibilidade: o que é e como calcular na manutenção? | NGI. Disponível em: &lt;https://www.ngi.com.br/blog/disponibilidade/&gt;. Acesso em: 18 mar. 2025.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Como calcular o MTBF e MTTR - SGMAN - Software de Manutenção. Disponível em: &lt;https://site.sgman.com.br/blog/index.php/2022/10/22/como-calcular-o-mtbf-e-mttr/&gt;. Acesso em: 18 mar. 2025.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VINICIUS. Boas práticas de Desenvolvimento de Software e Segurança | D3 Works. Disponível em: &lt;https://d3.works/boas-praticas-de-desenvolvimento-de-software-e-seguranca/&gt;.</a:t>
            </a:r>
            <a:endParaRPr sz="2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800"/>
              <a:t>Software Security | What is software security? Disponível em: &lt;https://cpl-thalesgroup-com.translate.goog/software-monetization/what-is-software-security?_x_tr_sl=en&amp;_x_tr_tl=pt&amp;_x_tr_hl=pt&amp;_x_tr_pto=tc&gt;. Acesso em: 18 mar. 2025.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da Garantia de Qualidade de Software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Planejamento, controle e aprimoramento contínuo</a:t>
            </a:r>
            <a:endParaRPr sz="1341"/>
          </a:p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Definição de recursos, cronograma, orçamento e metodologias</a:t>
            </a:r>
            <a:endParaRPr sz="1341"/>
          </a:p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Revisões, testes e medidas preventivas</a:t>
            </a:r>
            <a:endParaRPr sz="1341"/>
          </a:p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Gerenciamento de prazos, custos e métricas</a:t>
            </a:r>
            <a:endParaRPr sz="1341"/>
          </a:p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Padronização e certificação</a:t>
            </a:r>
            <a:endParaRPr sz="1341"/>
          </a:p>
          <a:p>
            <a:pPr indent="-313810" lvl="0" marL="457200" rtl="0" algn="l">
              <a:spcBef>
                <a:spcPts val="0"/>
              </a:spcBef>
              <a:spcAft>
                <a:spcPts val="0"/>
              </a:spcAft>
              <a:buSzPts val="1342"/>
              <a:buAutoNum type="arabicPeriod"/>
            </a:pPr>
            <a:r>
              <a:rPr lang="pt-BR" sz="1341"/>
              <a:t>Uso de ferramentas automatizadas</a:t>
            </a:r>
            <a:endParaRPr sz="13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da Qualidade do Software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Funcionalidade: interoperabilidade, conformidade e segurança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Confiabilidade: operação sem falhas por período definido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Usabilidade: facilidade de uso e aprendizado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Eficiência: boas práticas de arquitetura e codificação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Manutenção: facilidade de correção e modificação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Portabilidade: adaptação a novos ambientes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da Qualidade de Software (SQA)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Planejamento e definição de processos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Análise de requisitos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Projeto e implementação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Testes (unitários, integração, sistema)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Monitoramento e controle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 Formais de SQA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Revisões técnicas formais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Modelos de qualidade (CMMI, ISO 9001)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Métodos matemáticos e análise estática de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da Qualidade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Controle Estatístico de Processo (CEP)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Análise de Pareto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Histogramas e gráficos de dispersão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Correlação entre métricas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Teste de hipóteses e regressão estatística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Seis Sigma na Engenharia de Software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Metodologia para redução de defeitos e retrabalho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Desenvolvido pela Motorola nos anos 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Integração com modelos de maturidade (CMMI)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de Confiabilidade e Disponibilidade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MTBF (Tempo Médio Entre Falhas)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MTTR (Tempo Médio de Reparação)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Disponibilidade do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de Software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Medidas para proteger integridade, disponibilidade e confidencialidade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Principais técnicas: criptografia, identificadores, validadores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