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Unbounded"/>
      <p:regular r:id="rId12"/>
    </p:embeddedFont>
    <p:embeddedFont>
      <p:font typeface="Unbounded"/>
      <p:regular r:id="rId13"/>
    </p:embeddedFont>
    <p:embeddedFont>
      <p:font typeface="Open Sans"/>
      <p:regular r:id="rId14"/>
    </p:embeddedFont>
    <p:embeddedFont>
      <p:font typeface="Open Sans"/>
      <p:regular r:id="rId15"/>
    </p:embeddedFont>
    <p:embeddedFont>
      <p:font typeface="Open Sans"/>
      <p:regular r:id="rId16"/>
    </p:embeddedFont>
    <p:embeddedFont>
      <p:font typeface="Open Sans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40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Gestão e Qualidade de Software - Testes TDD e BDD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2173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grupo é formado por Gabriel Viegas Capecci, Gabriel Mariotti Higa, Gabriela Dardis Rodrigues, Igor Britto, Maria Fernanda Mendes Tobias e Renato Peduto Filho.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3026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8669" y="611862"/>
            <a:ext cx="7586663" cy="2085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Testes TDD: Funções Matemáticas Básicas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78669" y="3031569"/>
            <a:ext cx="3682127" cy="2712839"/>
          </a:xfrm>
          <a:prstGeom prst="roundRect">
            <a:avLst>
              <a:gd name="adj" fmla="val 344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08697" y="3261598"/>
            <a:ext cx="3222069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Verificar se número é par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008697" y="4090392"/>
            <a:ext cx="3222069" cy="1423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Função que retorna verdadeiro se o número for par, com testes para números pares e ímpares.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3204" y="3031569"/>
            <a:ext cx="3682127" cy="2712839"/>
          </a:xfrm>
          <a:prstGeom prst="roundRect">
            <a:avLst>
              <a:gd name="adj" fmla="val 344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3233" y="3261598"/>
            <a:ext cx="3222069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Verificar se número é primo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4913233" y="4090392"/>
            <a:ext cx="3222069" cy="1067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Função que identifica números primos, testando casos positivos e negativos.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78669" y="5966817"/>
            <a:ext cx="7586663" cy="1653183"/>
          </a:xfrm>
          <a:prstGeom prst="roundRect">
            <a:avLst>
              <a:gd name="adj" fmla="val 565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08697" y="6196846"/>
            <a:ext cx="4877157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Calcular média e aprovação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008697" y="6677978"/>
            <a:ext cx="7126605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Calcula a média de duas notas e retorna "Aprovado" ou "Reprovado" conforme o resultado.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261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5330" y="3204805"/>
            <a:ext cx="13159740" cy="1313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Testes TDD: Validações e Operações Comuns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5330" y="4833104"/>
            <a:ext cx="472678" cy="472678"/>
          </a:xfrm>
          <a:prstGeom prst="roundRect">
            <a:avLst>
              <a:gd name="adj" fmla="val 1866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8034" y="4905256"/>
            <a:ext cx="3389114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Verificar maioridade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418034" y="5359479"/>
            <a:ext cx="5765959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Função que retorna verdadeiro se a idade for maior ou igual a 18 anos.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46526" y="4833104"/>
            <a:ext cx="472678" cy="472678"/>
          </a:xfrm>
          <a:prstGeom prst="roundRect">
            <a:avLst>
              <a:gd name="adj" fmla="val 1866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129230" y="4905256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Verificar login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8129230" y="5359479"/>
            <a:ext cx="5765959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Validação simples de usuário e senha, com testes para casos corretos e incorretos.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35330" y="6452116"/>
            <a:ext cx="472678" cy="472678"/>
          </a:xfrm>
          <a:prstGeom prst="roundRect">
            <a:avLst>
              <a:gd name="adj" fmla="val 1866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8034" y="6524268"/>
            <a:ext cx="2708910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Calcular fatorial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1418034" y="6978491"/>
            <a:ext cx="5765959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Calcula o fatorial de um número, tratando casos negativos e zero.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46526" y="6452116"/>
            <a:ext cx="472678" cy="472678"/>
          </a:xfrm>
          <a:prstGeom prst="roundRect">
            <a:avLst>
              <a:gd name="adj" fmla="val 1866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129230" y="6524268"/>
            <a:ext cx="3399830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Somar dois números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8129230" y="6978491"/>
            <a:ext cx="5765959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Função que soma dois valores inteiros com testes para valores positivos e negativos.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6310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Testes TDD e BDD: Verificação de Múltiplos e Cenários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47643"/>
            <a:ext cx="30720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Verificar múltiplo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2878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Função que verifica se um número é múltiplo de outro, com testes positivos e negativos.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047643"/>
            <a:ext cx="41080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BDD: Cenários de Teste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62878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Verificar número par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07098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Verificar número primo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5131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Calcular média e aprovação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9553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Verificar maioridade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3975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Verificar login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8397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Calcular fatorial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628197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Somar dois números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67241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Verificar múltiplo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9852" y="1046798"/>
            <a:ext cx="7704296" cy="12853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Resumo e Importância dos Testes Ágeis</a:t>
            </a:r>
            <a:endParaRPr lang="en-US" sz="40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52" y="2640687"/>
            <a:ext cx="1028343" cy="15139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56686" y="2846308"/>
            <a:ext cx="4989790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Test-Driven Development (TDD)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056686" y="3290888"/>
            <a:ext cx="6367462" cy="658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Foco na criação de testes antes do código para garantir qualidade e funcionalidade.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52" y="4154686"/>
            <a:ext cx="1028343" cy="151399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56686" y="4360307"/>
            <a:ext cx="5745480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Behavior-Driven Development (BDD)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056686" y="4804886"/>
            <a:ext cx="6367462" cy="658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Abordagem que utiliza cenários claros para validar comportamentos esperados do sistema.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52" y="5668685"/>
            <a:ext cx="1028343" cy="151399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56686" y="5874306"/>
            <a:ext cx="2571036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Benefícios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056686" y="6318885"/>
            <a:ext cx="6367462" cy="658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Melhora a confiabilidade, facilita manutenção e promove comunicação entre equipes.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2025-04-30T01:00:31Z</dcterms:created>
  <dcterms:modified xsi:type="dcterms:W3CDTF">2025-04-30T01:00:31Z</dcterms:modified>
</cp:coreProperties>
</file>