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80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8842-A3BD-4B8C-8765-1E3CF58CC7AB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C9F1-BD18-4FD3-8E67-D693960C0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796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8842-A3BD-4B8C-8765-1E3CF58CC7AB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C9F1-BD18-4FD3-8E67-D693960C0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84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8842-A3BD-4B8C-8765-1E3CF58CC7AB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C9F1-BD18-4FD3-8E67-D693960C0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8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8842-A3BD-4B8C-8765-1E3CF58CC7AB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C9F1-BD18-4FD3-8E67-D693960C0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32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8842-A3BD-4B8C-8765-1E3CF58CC7AB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C9F1-BD18-4FD3-8E67-D693960C0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90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8842-A3BD-4B8C-8765-1E3CF58CC7AB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C9F1-BD18-4FD3-8E67-D693960C0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52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8842-A3BD-4B8C-8765-1E3CF58CC7AB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C9F1-BD18-4FD3-8E67-D693960C0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40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8842-A3BD-4B8C-8765-1E3CF58CC7AB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C9F1-BD18-4FD3-8E67-D693960C0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587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8842-A3BD-4B8C-8765-1E3CF58CC7AB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C9F1-BD18-4FD3-8E67-D693960C0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26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8842-A3BD-4B8C-8765-1E3CF58CC7AB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C9F1-BD18-4FD3-8E67-D693960C0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4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98842-A3BD-4B8C-8765-1E3CF58CC7AB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C9F1-BD18-4FD3-8E67-D693960C0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090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98842-A3BD-4B8C-8765-1E3CF58CC7AB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8DC9F1-BD18-4FD3-8E67-D693960C02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88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toeacpnsa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toeacpnsa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toeacpnsa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30321E8-A81F-0FC0-A9F2-FA1D39676B5F}"/>
              </a:ext>
            </a:extLst>
          </p:cNvPr>
          <p:cNvCxnSpPr>
            <a:cxnSpLocks/>
          </p:cNvCxnSpPr>
          <p:nvPr/>
        </p:nvCxnSpPr>
        <p:spPr>
          <a:xfrm>
            <a:off x="4953000" y="0"/>
            <a:ext cx="0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Ícone&#10;&#10;O conteúdo gerado por IA pode estar incorreto.">
            <a:extLst>
              <a:ext uri="{FF2B5EF4-FFF2-40B4-BE49-F238E27FC236}">
                <a16:creationId xmlns:a16="http://schemas.microsoft.com/office/drawing/2014/main" id="{9CE82E3C-8323-8520-56F6-43EA64CB5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68" y="247550"/>
            <a:ext cx="2362371" cy="49281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131738B-F214-308E-99BE-D44E8D5AF47F}"/>
              </a:ext>
            </a:extLst>
          </p:cNvPr>
          <p:cNvSpPr txBox="1"/>
          <p:nvPr/>
        </p:nvSpPr>
        <p:spPr>
          <a:xfrm>
            <a:off x="1425677" y="971348"/>
            <a:ext cx="1887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effectLst/>
              </a:rPr>
              <a:t>Taxa/Contribuição</a:t>
            </a:r>
            <a:endParaRPr lang="pt-BR" sz="1400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D7E28CE-FDEF-A696-8CD1-F334B29FC4ED}"/>
              </a:ext>
            </a:extLst>
          </p:cNvPr>
          <p:cNvSpPr txBox="1"/>
          <p:nvPr/>
        </p:nvSpPr>
        <p:spPr>
          <a:xfrm>
            <a:off x="285134" y="1330666"/>
            <a:ext cx="43753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effectLst/>
              </a:rPr>
              <a:t>A taxa do encontro é de </a:t>
            </a:r>
            <a:r>
              <a:rPr lang="pt-BR" sz="1100" b="1" dirty="0">
                <a:effectLst/>
              </a:rPr>
              <a:t>R$25</a:t>
            </a:r>
            <a:r>
              <a:rPr lang="pt-BR" sz="1100" dirty="0">
                <a:effectLst/>
              </a:rPr>
              <a:t>. O pagamento poderá ser feito no PIX ou em dinheiro. </a:t>
            </a:r>
            <a:endParaRPr lang="pt-BR" sz="11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15557E8-999B-8698-8076-6870A14B4F7E}"/>
              </a:ext>
            </a:extLst>
          </p:cNvPr>
          <p:cNvSpPr txBox="1"/>
          <p:nvPr/>
        </p:nvSpPr>
        <p:spPr>
          <a:xfrm>
            <a:off x="1732935" y="1895382"/>
            <a:ext cx="297425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dirty="0">
                <a:effectLst/>
              </a:rPr>
              <a:t>Chave PIX: </a:t>
            </a:r>
            <a:r>
              <a:rPr lang="pt-BR" sz="1100" dirty="0">
                <a:effectLst/>
                <a:hlinkClick r:id="rId3"/>
              </a:rPr>
              <a:t>contatoeacpnsa@gmail.com</a:t>
            </a:r>
            <a:endParaRPr lang="pt-BR" sz="1100" dirty="0">
              <a:effectLst/>
            </a:endParaRPr>
          </a:p>
          <a:p>
            <a:endParaRPr lang="pt-BR" sz="1100" dirty="0"/>
          </a:p>
          <a:p>
            <a:r>
              <a:rPr lang="pt-BR" sz="1100" dirty="0"/>
              <a:t>O comprovante do pix, deverá ser enviado para os coordenadores da sua equipe. </a:t>
            </a:r>
            <a:br>
              <a:rPr lang="pt-BR" sz="1100" dirty="0"/>
            </a:br>
            <a:br>
              <a:rPr lang="pt-BR" sz="1100" dirty="0"/>
            </a:br>
            <a:r>
              <a:rPr lang="pt-BR" sz="1100" dirty="0"/>
              <a:t>Além da taxa, se você sentir no coração desejo ou vontade de contribuir, qualquer doação é muito bem-vinda. Não importa o valor, o importante é a sua participação e o desejo de colaborar. </a:t>
            </a:r>
          </a:p>
        </p:txBody>
      </p:sp>
      <p:pic>
        <p:nvPicPr>
          <p:cNvPr id="19" name="Imagem 18" descr="Código QR&#10;&#10;O conteúdo gerado por IA pode estar incorreto.">
            <a:extLst>
              <a:ext uri="{FF2B5EF4-FFF2-40B4-BE49-F238E27FC236}">
                <a16:creationId xmlns:a16="http://schemas.microsoft.com/office/drawing/2014/main" id="{35EAC401-31C6-3F28-6C3C-22A816650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5" y="1936598"/>
            <a:ext cx="1104762" cy="111746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38617E59-F99F-C3A3-EF6B-4160E37BBF02}"/>
              </a:ext>
            </a:extLst>
          </p:cNvPr>
          <p:cNvSpPr txBox="1"/>
          <p:nvPr/>
        </p:nvSpPr>
        <p:spPr>
          <a:xfrm>
            <a:off x="1332270" y="3995824"/>
            <a:ext cx="1887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effectLst/>
              </a:rPr>
              <a:t>Autorização</a:t>
            </a:r>
            <a:endParaRPr lang="pt-BR" sz="1400" b="1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4A56EA5-9D7C-C123-0CC1-9AC4F15DD52C}"/>
              </a:ext>
            </a:extLst>
          </p:cNvPr>
          <p:cNvSpPr txBox="1"/>
          <p:nvPr/>
        </p:nvSpPr>
        <p:spPr>
          <a:xfrm>
            <a:off x="476864" y="4333887"/>
            <a:ext cx="423032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O adolescente _____________________________________________</a:t>
            </a:r>
          </a:p>
          <a:p>
            <a:r>
              <a:rPr lang="pt-BR" sz="1100" dirty="0"/>
              <a:t>está autorizado a participar do EAC que será realizado nos dias 27 e 28 de setembro de 2025 no CPA (Centro Pastoral </a:t>
            </a:r>
            <a:r>
              <a:rPr lang="pt-BR" sz="1100" dirty="0" err="1"/>
              <a:t>Auxillium</a:t>
            </a:r>
            <a:r>
              <a:rPr lang="pt-BR" sz="1100" dirty="0"/>
              <a:t>). </a:t>
            </a:r>
            <a:br>
              <a:rPr lang="pt-BR" sz="1100" dirty="0"/>
            </a:br>
            <a:br>
              <a:rPr lang="pt-BR" sz="1100" dirty="0"/>
            </a:br>
            <a:r>
              <a:rPr lang="pt-BR" sz="1100" dirty="0"/>
              <a:t>Autorizo a captação de imagem e voz, bem como de dados pessoais (nome, data de nascimento e Instagram) do adolescente, para uso nas redes sociais do EAC e Quadrante, sem ônus para o movimento ou para a Paróquia Nossa Senhora Auxiliadora, com finalidade de divulgar o EAC e facilitar a comunicação entre os participantes.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9164079C-ACB8-9712-2159-40E7C745F4A8}"/>
              </a:ext>
            </a:extLst>
          </p:cNvPr>
          <p:cNvCxnSpPr>
            <a:cxnSpLocks/>
          </p:cNvCxnSpPr>
          <p:nvPr/>
        </p:nvCxnSpPr>
        <p:spPr>
          <a:xfrm>
            <a:off x="0" y="3819833"/>
            <a:ext cx="990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E34B64B-484C-E113-8A9A-7111C16C89BA}"/>
              </a:ext>
            </a:extLst>
          </p:cNvPr>
          <p:cNvSpPr txBox="1"/>
          <p:nvPr/>
        </p:nvSpPr>
        <p:spPr>
          <a:xfrm>
            <a:off x="388371" y="6179563"/>
            <a:ext cx="20844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dirty="0"/>
              <a:t>_____________________________</a:t>
            </a:r>
            <a:r>
              <a:rPr lang="pt-BR" sz="1100" b="1" dirty="0"/>
              <a:t>Responsável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748BE58-31B1-7A5D-4EE7-A8D52F8B416A}"/>
              </a:ext>
            </a:extLst>
          </p:cNvPr>
          <p:cNvSpPr txBox="1"/>
          <p:nvPr/>
        </p:nvSpPr>
        <p:spPr>
          <a:xfrm>
            <a:off x="2427253" y="6179562"/>
            <a:ext cx="20844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dirty="0"/>
              <a:t>_____________________________</a:t>
            </a:r>
            <a:r>
              <a:rPr lang="pt-BR" sz="1100" b="1" dirty="0"/>
              <a:t>Adolescente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419C2A6-A647-F29F-7A29-A211BEAF1ABE}"/>
              </a:ext>
            </a:extLst>
          </p:cNvPr>
          <p:cNvSpPr txBox="1"/>
          <p:nvPr/>
        </p:nvSpPr>
        <p:spPr>
          <a:xfrm>
            <a:off x="6431612" y="978936"/>
            <a:ext cx="1887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effectLst/>
              </a:rPr>
              <a:t>Taxa/Contribuição</a:t>
            </a:r>
            <a:endParaRPr lang="pt-BR" sz="1400" b="1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E158952-3709-61C5-1402-E73156E3BAAA}"/>
              </a:ext>
            </a:extLst>
          </p:cNvPr>
          <p:cNvSpPr txBox="1"/>
          <p:nvPr/>
        </p:nvSpPr>
        <p:spPr>
          <a:xfrm>
            <a:off x="5291069" y="1338254"/>
            <a:ext cx="43753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effectLst/>
              </a:rPr>
              <a:t>A taxa do encontro é de </a:t>
            </a:r>
            <a:r>
              <a:rPr lang="pt-BR" sz="1100" b="1" dirty="0">
                <a:effectLst/>
              </a:rPr>
              <a:t>R$25</a:t>
            </a:r>
            <a:r>
              <a:rPr lang="pt-BR" sz="1100" dirty="0">
                <a:effectLst/>
              </a:rPr>
              <a:t>. O pagamento poderá ser feito no PIX ou em dinheiro. </a:t>
            </a:r>
            <a:endParaRPr lang="pt-BR" sz="1100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43AD49F-3E21-7849-455A-307FC41F16CC}"/>
              </a:ext>
            </a:extLst>
          </p:cNvPr>
          <p:cNvSpPr txBox="1"/>
          <p:nvPr/>
        </p:nvSpPr>
        <p:spPr>
          <a:xfrm>
            <a:off x="6738870" y="1902970"/>
            <a:ext cx="297425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dirty="0">
                <a:effectLst/>
              </a:rPr>
              <a:t>Chave PIX: </a:t>
            </a:r>
            <a:r>
              <a:rPr lang="pt-BR" sz="1100" dirty="0">
                <a:effectLst/>
                <a:hlinkClick r:id="rId3"/>
              </a:rPr>
              <a:t>contatoeacpnsa@gmail.com</a:t>
            </a:r>
            <a:endParaRPr lang="pt-BR" sz="1100" dirty="0">
              <a:effectLst/>
            </a:endParaRPr>
          </a:p>
          <a:p>
            <a:endParaRPr lang="pt-BR" sz="1100" dirty="0"/>
          </a:p>
          <a:p>
            <a:r>
              <a:rPr lang="pt-BR" sz="1100" dirty="0"/>
              <a:t>O comprovante do pix, deverá ser enviado para os coordenadores da sua equipe. </a:t>
            </a:r>
            <a:br>
              <a:rPr lang="pt-BR" sz="1100" dirty="0"/>
            </a:br>
            <a:br>
              <a:rPr lang="pt-BR" sz="1100" dirty="0"/>
            </a:br>
            <a:r>
              <a:rPr lang="pt-BR" sz="1100" dirty="0"/>
              <a:t>Além da taxa, se você sentir no coração desejo ou vontade de contribuir, qualquer doação é muito bem-vinda. Não importa o valor, o importante é a sua participação e o desejo de colaborar. </a:t>
            </a:r>
          </a:p>
        </p:txBody>
      </p:sp>
      <p:pic>
        <p:nvPicPr>
          <p:cNvPr id="32" name="Imagem 31" descr="Código QR&#10;&#10;O conteúdo gerado por IA pode estar incorreto.">
            <a:extLst>
              <a:ext uri="{FF2B5EF4-FFF2-40B4-BE49-F238E27FC236}">
                <a16:creationId xmlns:a16="http://schemas.microsoft.com/office/drawing/2014/main" id="{64B45F10-71B5-5D1C-85D9-E974A41FF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50" y="1944186"/>
            <a:ext cx="1104762" cy="1117460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2B8E56DA-1362-D716-6CE2-28AE15E5A647}"/>
              </a:ext>
            </a:extLst>
          </p:cNvPr>
          <p:cNvSpPr txBox="1"/>
          <p:nvPr/>
        </p:nvSpPr>
        <p:spPr>
          <a:xfrm>
            <a:off x="6338205" y="4003412"/>
            <a:ext cx="1887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effectLst/>
              </a:rPr>
              <a:t>Autorização</a:t>
            </a:r>
            <a:endParaRPr lang="pt-BR" sz="1400" b="1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65B7C7C-BF12-0597-43D9-8E9E250FF3FE}"/>
              </a:ext>
            </a:extLst>
          </p:cNvPr>
          <p:cNvSpPr txBox="1"/>
          <p:nvPr/>
        </p:nvSpPr>
        <p:spPr>
          <a:xfrm>
            <a:off x="5482799" y="4341475"/>
            <a:ext cx="423032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O adolescente _____________________________________________</a:t>
            </a:r>
          </a:p>
          <a:p>
            <a:r>
              <a:rPr lang="pt-BR" sz="1100" dirty="0"/>
              <a:t>está autorizado a participar do EAC que será realizado nos dias 27 e 28 de setembro de 2025 no CPA (Centro Pastoral </a:t>
            </a:r>
            <a:r>
              <a:rPr lang="pt-BR" sz="1100" dirty="0" err="1"/>
              <a:t>Auxillium</a:t>
            </a:r>
            <a:r>
              <a:rPr lang="pt-BR" sz="1100" dirty="0"/>
              <a:t>). </a:t>
            </a:r>
            <a:br>
              <a:rPr lang="pt-BR" sz="1100" dirty="0"/>
            </a:br>
            <a:br>
              <a:rPr lang="pt-BR" sz="1100" dirty="0"/>
            </a:br>
            <a:r>
              <a:rPr lang="pt-BR" sz="1100" dirty="0"/>
              <a:t>Autorizo a captação de imagem e voz, bem como de dados pessoais (nome, data de nascimento e Instagram) do adolescente, para uso nas redes sociais do EAC e Quadrante, sem ônus para o movimento ou para a Paróquia Nossa Senhora Auxiliadora, com finalidade de divulgar o EAC e facilitar a comunicação entre os participantes.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6FB52B0-042D-2707-6260-9876B77BAE04}"/>
              </a:ext>
            </a:extLst>
          </p:cNvPr>
          <p:cNvSpPr txBox="1"/>
          <p:nvPr/>
        </p:nvSpPr>
        <p:spPr>
          <a:xfrm>
            <a:off x="5394306" y="6187151"/>
            <a:ext cx="20844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dirty="0"/>
              <a:t>_____________________________</a:t>
            </a:r>
            <a:r>
              <a:rPr lang="pt-BR" sz="1100" b="1" dirty="0"/>
              <a:t>Responsável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1486316-A14B-48C7-1A0F-7E9C739290DB}"/>
              </a:ext>
            </a:extLst>
          </p:cNvPr>
          <p:cNvSpPr txBox="1"/>
          <p:nvPr/>
        </p:nvSpPr>
        <p:spPr>
          <a:xfrm>
            <a:off x="7433188" y="6187150"/>
            <a:ext cx="20844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dirty="0"/>
              <a:t>_____________________________</a:t>
            </a:r>
            <a:r>
              <a:rPr lang="pt-BR" sz="1100" b="1" dirty="0"/>
              <a:t>Adolescente</a:t>
            </a:r>
          </a:p>
        </p:txBody>
      </p:sp>
      <p:pic>
        <p:nvPicPr>
          <p:cNvPr id="37" name="Imagem 36" descr="Ícone&#10;&#10;O conteúdo gerado por IA pode estar incorreto.">
            <a:extLst>
              <a:ext uri="{FF2B5EF4-FFF2-40B4-BE49-F238E27FC236}">
                <a16:creationId xmlns:a16="http://schemas.microsoft.com/office/drawing/2014/main" id="{2E3CE836-6251-B0D8-A7F4-0D7C598D1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60" y="247550"/>
            <a:ext cx="2362371" cy="49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1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A6A82-77F0-1D64-C0FA-D5F188499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E3BCED8-D709-E38E-C99F-37BBC6257B36}"/>
              </a:ext>
            </a:extLst>
          </p:cNvPr>
          <p:cNvCxnSpPr>
            <a:cxnSpLocks/>
          </p:cNvCxnSpPr>
          <p:nvPr/>
        </p:nvCxnSpPr>
        <p:spPr>
          <a:xfrm>
            <a:off x="4953000" y="0"/>
            <a:ext cx="0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Ícone&#10;&#10;O conteúdo gerado por IA pode estar incorreto.">
            <a:extLst>
              <a:ext uri="{FF2B5EF4-FFF2-40B4-BE49-F238E27FC236}">
                <a16:creationId xmlns:a16="http://schemas.microsoft.com/office/drawing/2014/main" id="{41ADA3AA-294F-51FC-AF10-0A952493E5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68" y="247550"/>
            <a:ext cx="2362371" cy="49281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B76AC8F-E051-65B1-E128-10A28B967A3A}"/>
              </a:ext>
            </a:extLst>
          </p:cNvPr>
          <p:cNvSpPr txBox="1"/>
          <p:nvPr/>
        </p:nvSpPr>
        <p:spPr>
          <a:xfrm>
            <a:off x="1425677" y="971348"/>
            <a:ext cx="1887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effectLst/>
              </a:rPr>
              <a:t>Taxa/Contribuição</a:t>
            </a:r>
            <a:endParaRPr lang="pt-BR" sz="1400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48AC115-53BB-B918-EE5B-7F9E985D1C75}"/>
              </a:ext>
            </a:extLst>
          </p:cNvPr>
          <p:cNvSpPr txBox="1"/>
          <p:nvPr/>
        </p:nvSpPr>
        <p:spPr>
          <a:xfrm>
            <a:off x="285134" y="1330666"/>
            <a:ext cx="43753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A taxa do encontro é de </a:t>
            </a:r>
            <a:r>
              <a:rPr lang="pt-BR" sz="1100" b="1" dirty="0"/>
              <a:t>R$25 por pessoa</a:t>
            </a:r>
            <a:r>
              <a:rPr lang="pt-BR" sz="1100" dirty="0"/>
              <a:t>. O pagamento poderá ser feito no PIX ou em dinheiro.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942E68B-192B-A3C6-E720-E9F200FEC60B}"/>
              </a:ext>
            </a:extLst>
          </p:cNvPr>
          <p:cNvSpPr txBox="1"/>
          <p:nvPr/>
        </p:nvSpPr>
        <p:spPr>
          <a:xfrm>
            <a:off x="1487129" y="1880575"/>
            <a:ext cx="3220065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dirty="0">
                <a:effectLst/>
              </a:rPr>
              <a:t>Chave PIX: </a:t>
            </a:r>
            <a:r>
              <a:rPr lang="pt-BR" sz="1100" dirty="0">
                <a:effectLst/>
                <a:hlinkClick r:id="rId3"/>
              </a:rPr>
              <a:t>contatoeacpnsa@gmail.com</a:t>
            </a:r>
            <a:endParaRPr lang="pt-BR" sz="1100" dirty="0">
              <a:effectLst/>
            </a:endParaRPr>
          </a:p>
          <a:p>
            <a:endParaRPr lang="pt-BR" sz="1100" dirty="0"/>
          </a:p>
          <a:p>
            <a:r>
              <a:rPr lang="pt-BR" sz="1100" dirty="0"/>
              <a:t>O comprovante do pix, deverá ser enviado para os coordenadores da sua equipe. </a:t>
            </a:r>
            <a:br>
              <a:rPr lang="pt-BR" sz="1100" dirty="0"/>
            </a:br>
            <a:br>
              <a:rPr lang="pt-BR" sz="1100" dirty="0"/>
            </a:br>
            <a:r>
              <a:rPr lang="pt-BR" sz="1100" dirty="0"/>
              <a:t>Além da taxa, se você sentir no coração desejo ou vontade de contribuir, qualquer doação é muito bem-vinda. Não importa o valor, o importante é a sua participação e o desejo de colaborar. </a:t>
            </a:r>
          </a:p>
        </p:txBody>
      </p:sp>
      <p:pic>
        <p:nvPicPr>
          <p:cNvPr id="19" name="Imagem 18" descr="Código QR&#10;&#10;O conteúdo gerado por IA pode estar incorreto.">
            <a:extLst>
              <a:ext uri="{FF2B5EF4-FFF2-40B4-BE49-F238E27FC236}">
                <a16:creationId xmlns:a16="http://schemas.microsoft.com/office/drawing/2014/main" id="{24AA30C8-42FE-2CB0-EB02-5C4EC338F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5" y="1936598"/>
            <a:ext cx="1104762" cy="111746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F306DDE9-0083-6A58-B783-279C9CAC8806}"/>
              </a:ext>
            </a:extLst>
          </p:cNvPr>
          <p:cNvSpPr txBox="1"/>
          <p:nvPr/>
        </p:nvSpPr>
        <p:spPr>
          <a:xfrm>
            <a:off x="1332270" y="3995824"/>
            <a:ext cx="1887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effectLst/>
              </a:rPr>
              <a:t>Autorização</a:t>
            </a:r>
            <a:endParaRPr lang="pt-BR" sz="1400" b="1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C84CB9F-E97F-F63B-9FA9-971145B9D08A}"/>
              </a:ext>
            </a:extLst>
          </p:cNvPr>
          <p:cNvSpPr txBox="1"/>
          <p:nvPr/>
        </p:nvSpPr>
        <p:spPr>
          <a:xfrm>
            <a:off x="476864" y="4333887"/>
            <a:ext cx="423032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Eu _______________________________________________________</a:t>
            </a:r>
          </a:p>
          <a:p>
            <a:r>
              <a:rPr lang="pt-BR" sz="1100" dirty="0"/>
              <a:t>e ________________________________________________________</a:t>
            </a:r>
          </a:p>
          <a:p>
            <a:endParaRPr lang="pt-BR" sz="1100" dirty="0"/>
          </a:p>
          <a:p>
            <a:r>
              <a:rPr lang="pt-BR" sz="1100" dirty="0"/>
              <a:t>Autorizo a captação de imagem e voz, bem como de dados pessoais (nome, data de nascimento e Instagram), para uso nas redes sociais do EAC e Quadrante, sem ônus para o movimento ou para a Paróquia Nossa Senhora Auxiliadora, com finalidade de divulgar o EAC e facilitar a comunicação entre os participantes.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995D50EC-0B1D-1A32-831C-952FAAC8C8A9}"/>
              </a:ext>
            </a:extLst>
          </p:cNvPr>
          <p:cNvCxnSpPr>
            <a:cxnSpLocks/>
          </p:cNvCxnSpPr>
          <p:nvPr/>
        </p:nvCxnSpPr>
        <p:spPr>
          <a:xfrm>
            <a:off x="0" y="3819833"/>
            <a:ext cx="990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8283002-BBD3-15F9-47BC-D98AAB46DB7F}"/>
              </a:ext>
            </a:extLst>
          </p:cNvPr>
          <p:cNvSpPr txBox="1"/>
          <p:nvPr/>
        </p:nvSpPr>
        <p:spPr>
          <a:xfrm>
            <a:off x="388371" y="6179563"/>
            <a:ext cx="20844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dirty="0"/>
              <a:t>_____________________________</a:t>
            </a:r>
            <a:r>
              <a:rPr lang="pt-BR" sz="1100" b="1" dirty="0"/>
              <a:t>Assinatura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D745BFE-8DF7-1F45-8829-E4F4CC0D9AFA}"/>
              </a:ext>
            </a:extLst>
          </p:cNvPr>
          <p:cNvSpPr txBox="1"/>
          <p:nvPr/>
        </p:nvSpPr>
        <p:spPr>
          <a:xfrm>
            <a:off x="2427253" y="6179562"/>
            <a:ext cx="20844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dirty="0"/>
              <a:t>_____________________________</a:t>
            </a:r>
            <a:r>
              <a:rPr lang="pt-BR" sz="1100" b="1" dirty="0"/>
              <a:t>Assinatura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B985F7C-19F7-690F-61EA-6D3F7A4D0075}"/>
              </a:ext>
            </a:extLst>
          </p:cNvPr>
          <p:cNvSpPr txBox="1"/>
          <p:nvPr/>
        </p:nvSpPr>
        <p:spPr>
          <a:xfrm>
            <a:off x="6431612" y="978936"/>
            <a:ext cx="1887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effectLst/>
              </a:rPr>
              <a:t>Taxa/Contribuição</a:t>
            </a:r>
            <a:endParaRPr lang="pt-BR" sz="1400" b="1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99AB103-79EB-C687-589F-928889116EF1}"/>
              </a:ext>
            </a:extLst>
          </p:cNvPr>
          <p:cNvSpPr txBox="1"/>
          <p:nvPr/>
        </p:nvSpPr>
        <p:spPr>
          <a:xfrm>
            <a:off x="5291069" y="1338254"/>
            <a:ext cx="43753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A taxa do encontro é de </a:t>
            </a:r>
            <a:r>
              <a:rPr lang="pt-BR" sz="1100" b="1" dirty="0"/>
              <a:t>R$25 por pessoa</a:t>
            </a:r>
            <a:r>
              <a:rPr lang="pt-BR" sz="1100" dirty="0"/>
              <a:t>. O pagamento poderá ser feito no PIX ou em dinheiro. 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A1C2A70-5829-7E02-B5F4-D2933A6A1222}"/>
              </a:ext>
            </a:extLst>
          </p:cNvPr>
          <p:cNvSpPr txBox="1"/>
          <p:nvPr/>
        </p:nvSpPr>
        <p:spPr>
          <a:xfrm>
            <a:off x="6493064" y="1895003"/>
            <a:ext cx="322006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dirty="0">
                <a:effectLst/>
              </a:rPr>
              <a:t>Chave PIX: </a:t>
            </a:r>
            <a:r>
              <a:rPr lang="pt-BR" sz="1100" dirty="0">
                <a:effectLst/>
                <a:hlinkClick r:id="rId3"/>
              </a:rPr>
              <a:t>contatoeacpnsa@gmail.com</a:t>
            </a:r>
            <a:endParaRPr lang="pt-BR" sz="1100" dirty="0">
              <a:effectLst/>
            </a:endParaRPr>
          </a:p>
          <a:p>
            <a:endParaRPr lang="pt-BR" sz="1100" dirty="0"/>
          </a:p>
          <a:p>
            <a:r>
              <a:rPr lang="pt-BR" sz="1100" dirty="0"/>
              <a:t>O comprovante do pix, deverá ser enviado para os coordenadores da sua equipe. </a:t>
            </a:r>
            <a:br>
              <a:rPr lang="pt-BR" sz="1100" dirty="0"/>
            </a:br>
            <a:br>
              <a:rPr lang="pt-BR" sz="1100" dirty="0"/>
            </a:br>
            <a:r>
              <a:rPr lang="pt-BR" sz="1100" dirty="0"/>
              <a:t>Além da taxa, se você sentir no coração desejo ou vontade de contribuir, qualquer doação é muito bem-vinda. Não importa o valor, o importante é a sua participação e o desejo de colaborar. </a:t>
            </a:r>
          </a:p>
        </p:txBody>
      </p:sp>
      <p:pic>
        <p:nvPicPr>
          <p:cNvPr id="32" name="Imagem 31" descr="Código QR&#10;&#10;O conteúdo gerado por IA pode estar incorreto.">
            <a:extLst>
              <a:ext uri="{FF2B5EF4-FFF2-40B4-BE49-F238E27FC236}">
                <a16:creationId xmlns:a16="http://schemas.microsoft.com/office/drawing/2014/main" id="{7670974F-DFC4-65F7-1CF2-3E2E525F37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50" y="1944186"/>
            <a:ext cx="1104762" cy="1117460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AD68A058-A484-D95F-A31E-9DFA15A24F2F}"/>
              </a:ext>
            </a:extLst>
          </p:cNvPr>
          <p:cNvSpPr txBox="1"/>
          <p:nvPr/>
        </p:nvSpPr>
        <p:spPr>
          <a:xfrm>
            <a:off x="6338205" y="4003412"/>
            <a:ext cx="1887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effectLst/>
              </a:rPr>
              <a:t>Autorização</a:t>
            </a:r>
            <a:endParaRPr lang="pt-BR" sz="1400" b="1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AF1D76B-83EE-8244-C247-8DC00D0538A0}"/>
              </a:ext>
            </a:extLst>
          </p:cNvPr>
          <p:cNvSpPr txBox="1"/>
          <p:nvPr/>
        </p:nvSpPr>
        <p:spPr>
          <a:xfrm>
            <a:off x="5482799" y="4341475"/>
            <a:ext cx="423032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Eu _______________________________________________________</a:t>
            </a:r>
          </a:p>
          <a:p>
            <a:r>
              <a:rPr lang="pt-BR" sz="1100" dirty="0"/>
              <a:t>e ________________________________________________________</a:t>
            </a:r>
          </a:p>
          <a:p>
            <a:endParaRPr lang="pt-BR" sz="1100" dirty="0"/>
          </a:p>
          <a:p>
            <a:r>
              <a:rPr lang="pt-BR" sz="1100" dirty="0"/>
              <a:t>Autorizo a captação de imagem e voz, bem como de dados pessoais (nome, data de nascimento e Instagram), para uso nas redes sociais do EAC e Quadrante, sem ônus para o movimento ou para a Paróquia Nossa Senhora Auxiliadora, com finalidade de divulgar o EAC e facilitar a comunicação entre os participantes.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8A6FC8F-B288-A3DC-D23C-2C8238EE486E}"/>
              </a:ext>
            </a:extLst>
          </p:cNvPr>
          <p:cNvSpPr txBox="1"/>
          <p:nvPr/>
        </p:nvSpPr>
        <p:spPr>
          <a:xfrm>
            <a:off x="5394306" y="6187151"/>
            <a:ext cx="20844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dirty="0"/>
              <a:t>_____________________________</a:t>
            </a:r>
            <a:r>
              <a:rPr lang="pt-BR" sz="1100" b="1" dirty="0"/>
              <a:t>Assinatura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646CC11-772E-09F6-4B95-5ED1077D1CE2}"/>
              </a:ext>
            </a:extLst>
          </p:cNvPr>
          <p:cNvSpPr txBox="1"/>
          <p:nvPr/>
        </p:nvSpPr>
        <p:spPr>
          <a:xfrm>
            <a:off x="7433188" y="6187150"/>
            <a:ext cx="20844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dirty="0"/>
              <a:t>_____________________________</a:t>
            </a:r>
            <a:r>
              <a:rPr lang="pt-BR" sz="1100" b="1" dirty="0"/>
              <a:t>Assinatura</a:t>
            </a:r>
          </a:p>
        </p:txBody>
      </p:sp>
      <p:pic>
        <p:nvPicPr>
          <p:cNvPr id="37" name="Imagem 36" descr="Ícone&#10;&#10;O conteúdo gerado por IA pode estar incorreto.">
            <a:extLst>
              <a:ext uri="{FF2B5EF4-FFF2-40B4-BE49-F238E27FC236}">
                <a16:creationId xmlns:a16="http://schemas.microsoft.com/office/drawing/2014/main" id="{5FF28482-9728-BD04-CA95-F3484F4AF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60" y="247550"/>
            <a:ext cx="2362371" cy="49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9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74F77-E3A3-6CB8-B931-722741AC6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ADFCFE7-3BDE-17E7-B627-9A8A14D3B815}"/>
              </a:ext>
            </a:extLst>
          </p:cNvPr>
          <p:cNvCxnSpPr>
            <a:cxnSpLocks/>
          </p:cNvCxnSpPr>
          <p:nvPr/>
        </p:nvCxnSpPr>
        <p:spPr>
          <a:xfrm>
            <a:off x="4953000" y="0"/>
            <a:ext cx="0" cy="6858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agem 6" descr="Ícone&#10;&#10;O conteúdo gerado por IA pode estar incorreto.">
            <a:extLst>
              <a:ext uri="{FF2B5EF4-FFF2-40B4-BE49-F238E27FC236}">
                <a16:creationId xmlns:a16="http://schemas.microsoft.com/office/drawing/2014/main" id="{12492836-53D9-7AFB-D1CE-44D371238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068" y="247550"/>
            <a:ext cx="2362371" cy="49281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046DCB3-ED5F-1EF6-D262-B9CD51E51954}"/>
              </a:ext>
            </a:extLst>
          </p:cNvPr>
          <p:cNvSpPr txBox="1"/>
          <p:nvPr/>
        </p:nvSpPr>
        <p:spPr>
          <a:xfrm>
            <a:off x="1425677" y="971348"/>
            <a:ext cx="1887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effectLst/>
              </a:rPr>
              <a:t>Contribuição</a:t>
            </a:r>
            <a:endParaRPr lang="pt-BR" sz="1400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A1BA4A3-E174-7636-6111-16F811AC1A15}"/>
              </a:ext>
            </a:extLst>
          </p:cNvPr>
          <p:cNvSpPr txBox="1"/>
          <p:nvPr/>
        </p:nvSpPr>
        <p:spPr>
          <a:xfrm>
            <a:off x="285134" y="1330666"/>
            <a:ext cx="43753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A taxa do encontro é de </a:t>
            </a:r>
            <a:r>
              <a:rPr lang="pt-BR" sz="1100" b="1" dirty="0"/>
              <a:t>R$25 por pessoa</a:t>
            </a:r>
            <a:r>
              <a:rPr lang="pt-BR" sz="1100" dirty="0"/>
              <a:t>. O pagamento poderá ser feito no PIX ou em dinheiro.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38C5AEA-4C29-09F0-D85F-CBD2D4CDDD8C}"/>
              </a:ext>
            </a:extLst>
          </p:cNvPr>
          <p:cNvSpPr txBox="1"/>
          <p:nvPr/>
        </p:nvSpPr>
        <p:spPr>
          <a:xfrm>
            <a:off x="1487129" y="1880575"/>
            <a:ext cx="322006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dirty="0">
                <a:effectLst/>
              </a:rPr>
              <a:t>Chave PIX: </a:t>
            </a:r>
            <a:r>
              <a:rPr lang="pt-BR" sz="1100" dirty="0">
                <a:effectLst/>
                <a:hlinkClick r:id="rId3"/>
              </a:rPr>
              <a:t>contatoeacpnsa@gmail.com</a:t>
            </a:r>
            <a:endParaRPr lang="pt-BR" sz="1100" dirty="0">
              <a:effectLst/>
            </a:endParaRPr>
          </a:p>
          <a:p>
            <a:endParaRPr lang="pt-BR" sz="1100" dirty="0"/>
          </a:p>
          <a:p>
            <a:r>
              <a:rPr lang="pt-BR" sz="1100" dirty="0"/>
              <a:t>Além da taxa, se você sentir no coração desejo ou vontade de contribuir, qualquer doação é muito bem-vinda. Não importa o valor, o importante é a sua participação e o desejo de colaborar. </a:t>
            </a:r>
          </a:p>
        </p:txBody>
      </p:sp>
      <p:pic>
        <p:nvPicPr>
          <p:cNvPr id="19" name="Imagem 18" descr="Código QR&#10;&#10;O conteúdo gerado por IA pode estar incorreto.">
            <a:extLst>
              <a:ext uri="{FF2B5EF4-FFF2-40B4-BE49-F238E27FC236}">
                <a16:creationId xmlns:a16="http://schemas.microsoft.com/office/drawing/2014/main" id="{808EFE99-26B2-391A-83C4-0CD9F6C32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15" y="1936598"/>
            <a:ext cx="1104762" cy="111746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412779B-C8B5-F038-B212-EA4352C51A1C}"/>
              </a:ext>
            </a:extLst>
          </p:cNvPr>
          <p:cNvSpPr txBox="1"/>
          <p:nvPr/>
        </p:nvSpPr>
        <p:spPr>
          <a:xfrm>
            <a:off x="1332270" y="3995824"/>
            <a:ext cx="1887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effectLst/>
              </a:rPr>
              <a:t>Autorização</a:t>
            </a:r>
            <a:endParaRPr lang="pt-BR" sz="1400" b="1" dirty="0"/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84C0D0A-41AF-54F1-692F-DA2067252613}"/>
              </a:ext>
            </a:extLst>
          </p:cNvPr>
          <p:cNvCxnSpPr>
            <a:cxnSpLocks/>
          </p:cNvCxnSpPr>
          <p:nvPr/>
        </p:nvCxnSpPr>
        <p:spPr>
          <a:xfrm>
            <a:off x="0" y="3819833"/>
            <a:ext cx="9906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81648E45-FA02-DEF0-55B4-B292BC40A7F4}"/>
              </a:ext>
            </a:extLst>
          </p:cNvPr>
          <p:cNvSpPr txBox="1"/>
          <p:nvPr/>
        </p:nvSpPr>
        <p:spPr>
          <a:xfrm>
            <a:off x="388371" y="6179563"/>
            <a:ext cx="20844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dirty="0"/>
              <a:t>_____________________________</a:t>
            </a:r>
            <a:r>
              <a:rPr lang="pt-BR" sz="1100" b="1" dirty="0"/>
              <a:t>Responsável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C741850-B214-DDDD-CFAB-659C460687CE}"/>
              </a:ext>
            </a:extLst>
          </p:cNvPr>
          <p:cNvSpPr txBox="1"/>
          <p:nvPr/>
        </p:nvSpPr>
        <p:spPr>
          <a:xfrm>
            <a:off x="2427253" y="6179562"/>
            <a:ext cx="20844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dirty="0"/>
              <a:t>_____________________________</a:t>
            </a:r>
            <a:r>
              <a:rPr lang="pt-BR" sz="1100" b="1" dirty="0"/>
              <a:t>Adolescente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3DDD09F-CD9D-10E7-5D66-6D26D05AECD1}"/>
              </a:ext>
            </a:extLst>
          </p:cNvPr>
          <p:cNvSpPr txBox="1"/>
          <p:nvPr/>
        </p:nvSpPr>
        <p:spPr>
          <a:xfrm>
            <a:off x="6431612" y="978936"/>
            <a:ext cx="1887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effectLst/>
              </a:rPr>
              <a:t>Contribuição</a:t>
            </a:r>
            <a:endParaRPr lang="pt-BR" sz="1400" b="1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5CD029D-C7A1-9B4F-0FC9-0D7A7CD57FE6}"/>
              </a:ext>
            </a:extLst>
          </p:cNvPr>
          <p:cNvSpPr txBox="1"/>
          <p:nvPr/>
        </p:nvSpPr>
        <p:spPr>
          <a:xfrm>
            <a:off x="5291069" y="1338254"/>
            <a:ext cx="43753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Pedimos uma contribuição no valor de </a:t>
            </a:r>
            <a:r>
              <a:rPr lang="pt-BR" sz="1100" b="1" dirty="0"/>
              <a:t>R$25</a:t>
            </a:r>
            <a:r>
              <a:rPr lang="pt-BR" sz="1100" dirty="0"/>
              <a:t>. O pagamento poderá ser feito no PIX ou em dinheiro. 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96A7802-91D9-616C-9FAC-2C90EF46F44B}"/>
              </a:ext>
            </a:extLst>
          </p:cNvPr>
          <p:cNvSpPr txBox="1"/>
          <p:nvPr/>
        </p:nvSpPr>
        <p:spPr>
          <a:xfrm>
            <a:off x="6493064" y="1895003"/>
            <a:ext cx="322006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b="1" dirty="0">
                <a:effectLst/>
              </a:rPr>
              <a:t>Chave PIX: </a:t>
            </a:r>
            <a:r>
              <a:rPr lang="pt-BR" sz="1100" dirty="0">
                <a:effectLst/>
                <a:hlinkClick r:id="rId3"/>
              </a:rPr>
              <a:t>contatoeacpnsa@gmail.com</a:t>
            </a:r>
            <a:endParaRPr lang="pt-BR" sz="1100" dirty="0">
              <a:effectLst/>
            </a:endParaRPr>
          </a:p>
          <a:p>
            <a:endParaRPr lang="pt-BR" sz="1100" dirty="0"/>
          </a:p>
          <a:p>
            <a:r>
              <a:rPr lang="pt-BR" sz="1100" dirty="0"/>
              <a:t>Além da taxa, se você sentir no coração desejo ou vontade de contribuir, qualquer doação é muito bem-vinda. Não importa o valor, o importante é a sua participação e o desejo de colaborar. </a:t>
            </a:r>
          </a:p>
        </p:txBody>
      </p:sp>
      <p:pic>
        <p:nvPicPr>
          <p:cNvPr id="32" name="Imagem 31" descr="Código QR&#10;&#10;O conteúdo gerado por IA pode estar incorreto.">
            <a:extLst>
              <a:ext uri="{FF2B5EF4-FFF2-40B4-BE49-F238E27FC236}">
                <a16:creationId xmlns:a16="http://schemas.microsoft.com/office/drawing/2014/main" id="{4D5F2F18-6E15-A1A8-E627-272ABD1A0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50" y="1944186"/>
            <a:ext cx="1104762" cy="1117460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5EBBABB6-34A9-F858-0119-998CDEEDAA6C}"/>
              </a:ext>
            </a:extLst>
          </p:cNvPr>
          <p:cNvSpPr txBox="1"/>
          <p:nvPr/>
        </p:nvSpPr>
        <p:spPr>
          <a:xfrm>
            <a:off x="6338205" y="4003412"/>
            <a:ext cx="1887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b="1" dirty="0">
                <a:effectLst/>
              </a:rPr>
              <a:t>Autorização</a:t>
            </a:r>
            <a:endParaRPr lang="pt-BR" sz="1400" b="1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D90AA6E-9E5D-D17A-9956-A8D2304E405C}"/>
              </a:ext>
            </a:extLst>
          </p:cNvPr>
          <p:cNvSpPr txBox="1"/>
          <p:nvPr/>
        </p:nvSpPr>
        <p:spPr>
          <a:xfrm>
            <a:off x="5394306" y="6187151"/>
            <a:ext cx="20844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dirty="0"/>
              <a:t>_____________________________</a:t>
            </a:r>
            <a:r>
              <a:rPr lang="pt-BR" sz="1100" b="1" dirty="0"/>
              <a:t> Responsável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EF60569-2B02-EA79-5C19-D960F670386F}"/>
              </a:ext>
            </a:extLst>
          </p:cNvPr>
          <p:cNvSpPr txBox="1"/>
          <p:nvPr/>
        </p:nvSpPr>
        <p:spPr>
          <a:xfrm>
            <a:off x="7433188" y="6187150"/>
            <a:ext cx="20844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00" dirty="0"/>
              <a:t>_____________________________</a:t>
            </a:r>
            <a:r>
              <a:rPr lang="pt-BR" sz="1100" b="1" dirty="0"/>
              <a:t> Adolescente</a:t>
            </a:r>
          </a:p>
        </p:txBody>
      </p:sp>
      <p:pic>
        <p:nvPicPr>
          <p:cNvPr id="37" name="Imagem 36" descr="Ícone&#10;&#10;O conteúdo gerado por IA pode estar incorreto.">
            <a:extLst>
              <a:ext uri="{FF2B5EF4-FFF2-40B4-BE49-F238E27FC236}">
                <a16:creationId xmlns:a16="http://schemas.microsoft.com/office/drawing/2014/main" id="{DED7E220-D48F-276A-F21F-84524FA91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560" y="247550"/>
            <a:ext cx="2362371" cy="49281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8DC0005-87EB-85F5-09BC-81A0482C75C0}"/>
              </a:ext>
            </a:extLst>
          </p:cNvPr>
          <p:cNvSpPr txBox="1"/>
          <p:nvPr/>
        </p:nvSpPr>
        <p:spPr>
          <a:xfrm>
            <a:off x="476864" y="4345235"/>
            <a:ext cx="423032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O adolescente _____________________________________________</a:t>
            </a:r>
          </a:p>
          <a:p>
            <a:r>
              <a:rPr lang="pt-BR" sz="1100" dirty="0"/>
              <a:t>está autorizado a participar do EAC que será realizado nos dias 26 e 27 de abril de 2025 no CPA (Centro Pastoral </a:t>
            </a:r>
            <a:r>
              <a:rPr lang="pt-BR" sz="1100" dirty="0" err="1"/>
              <a:t>Auxillium</a:t>
            </a:r>
            <a:r>
              <a:rPr lang="pt-BR" sz="1100" dirty="0"/>
              <a:t>). </a:t>
            </a:r>
            <a:br>
              <a:rPr lang="pt-BR" sz="1100" dirty="0"/>
            </a:br>
            <a:br>
              <a:rPr lang="pt-BR" sz="1100" dirty="0"/>
            </a:br>
            <a:r>
              <a:rPr lang="pt-BR" sz="1100" dirty="0"/>
              <a:t>Autorizo a captação de imagem e voz, bem como de dados pessoais (nome, data de nascimento e Instagram) do adolescente, para uso nas redes sociais do EAC e Quadrante, sem ônus para o movimento ou para a Paróquia Nossa Senhora Auxiliadora, com finalidade de divulgar o EAC e facilitar a comunicação entre os participantes.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7A4FDC-0B2F-E49B-95F6-DBCA29E49235}"/>
              </a:ext>
            </a:extLst>
          </p:cNvPr>
          <p:cNvSpPr txBox="1"/>
          <p:nvPr/>
        </p:nvSpPr>
        <p:spPr>
          <a:xfrm>
            <a:off x="5482799" y="4352823"/>
            <a:ext cx="423032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/>
              <a:t>O adolescente _____________________________________________</a:t>
            </a:r>
          </a:p>
          <a:p>
            <a:r>
              <a:rPr lang="pt-BR" sz="1100" dirty="0"/>
              <a:t>está autorizado a participar do EAC que será realizado nos dias 26 e 27 de abril de 2025 no CPA (Centro Pastoral </a:t>
            </a:r>
            <a:r>
              <a:rPr lang="pt-BR" sz="1100" dirty="0" err="1"/>
              <a:t>Auxillium</a:t>
            </a:r>
            <a:r>
              <a:rPr lang="pt-BR" sz="1100" dirty="0"/>
              <a:t>). </a:t>
            </a:r>
            <a:br>
              <a:rPr lang="pt-BR" sz="1100" dirty="0"/>
            </a:br>
            <a:br>
              <a:rPr lang="pt-BR" sz="1100" dirty="0"/>
            </a:br>
            <a:r>
              <a:rPr lang="pt-BR" sz="1100" dirty="0"/>
              <a:t>Autorizo a captação de imagem e voz, bem como de dados pessoais (nome, data de nascimento e Instagram) do adolescente, para uso nas redes sociais do EAC e Quadrante, sem ônus para o movimento ou para a Paróquia Nossa Senhora Auxiliadora, com finalidade de divulgar o EAC e facilitar a comunicação entre os participantes.</a:t>
            </a:r>
          </a:p>
        </p:txBody>
      </p:sp>
    </p:spTree>
    <p:extLst>
      <p:ext uri="{BB962C8B-B14F-4D97-AF65-F5344CB8AC3E}">
        <p14:creationId xmlns:p14="http://schemas.microsoft.com/office/powerpoint/2010/main" val="2258437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1014</Words>
  <Application>Microsoft Office PowerPoint</Application>
  <PresentationFormat>Papel A4 (210 x 297 mm)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Renato Coelho</dc:creator>
  <cp:lastModifiedBy>Renato Coelho</cp:lastModifiedBy>
  <cp:revision>1</cp:revision>
  <dcterms:created xsi:type="dcterms:W3CDTF">2025-08-14T14:29:53Z</dcterms:created>
  <dcterms:modified xsi:type="dcterms:W3CDTF">2025-08-14T14:48:36Z</dcterms:modified>
</cp:coreProperties>
</file>