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60DE-63B1-4DD5-9432-82F3E0C2CAD1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B444-3E9C-4607-88B5-D80FD9B90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92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60DE-63B1-4DD5-9432-82F3E0C2CAD1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B444-3E9C-4607-88B5-D80FD9B90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32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60DE-63B1-4DD5-9432-82F3E0C2CAD1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B444-3E9C-4607-88B5-D80FD9B90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72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60DE-63B1-4DD5-9432-82F3E0C2CAD1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B444-3E9C-4607-88B5-D80FD9B90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75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60DE-63B1-4DD5-9432-82F3E0C2CAD1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B444-3E9C-4607-88B5-D80FD9B90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13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60DE-63B1-4DD5-9432-82F3E0C2CAD1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B444-3E9C-4607-88B5-D80FD9B90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20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60DE-63B1-4DD5-9432-82F3E0C2CAD1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B444-3E9C-4607-88B5-D80FD9B90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06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60DE-63B1-4DD5-9432-82F3E0C2CAD1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B444-3E9C-4607-88B5-D80FD9B90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19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60DE-63B1-4DD5-9432-82F3E0C2CAD1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B444-3E9C-4607-88B5-D80FD9B90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32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60DE-63B1-4DD5-9432-82F3E0C2CAD1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B444-3E9C-4607-88B5-D80FD9B90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25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60DE-63B1-4DD5-9432-82F3E0C2CAD1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B444-3E9C-4607-88B5-D80FD9B90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70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60DE-63B1-4DD5-9432-82F3E0C2CAD1}" type="datetimeFigureOut">
              <a:rPr lang="pt-BR" smtClean="0"/>
              <a:t>12/05/2016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B444-3E9C-4607-88B5-D80FD9B90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32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0032" y="265148"/>
            <a:ext cx="4104456" cy="2583287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just"/>
            <a:r>
              <a:rPr lang="pt-BR" sz="1600" dirty="0" smtClean="0">
                <a:latin typeface="Arial Narrow" panose="020B0606020202030204" pitchFamily="34" charset="0"/>
              </a:rPr>
              <a:t>1) Gostaria que as cores fossem dentro dos tons da logo. Branco, preto, cinza e vermelho.</a:t>
            </a:r>
            <a:br>
              <a:rPr lang="pt-BR" sz="1600" dirty="0" smtClean="0">
                <a:latin typeface="Arial Narrow" panose="020B0606020202030204" pitchFamily="34" charset="0"/>
              </a:rPr>
            </a:br>
            <a:r>
              <a:rPr lang="pt-BR" sz="1600" dirty="0" smtClean="0">
                <a:latin typeface="Arial Narrow" panose="020B0606020202030204" pitchFamily="34" charset="0"/>
              </a:rPr>
              <a:t/>
            </a:r>
            <a:br>
              <a:rPr lang="pt-BR" sz="1600" dirty="0" smtClean="0">
                <a:latin typeface="Arial Narrow" panose="020B0606020202030204" pitchFamily="34" charset="0"/>
              </a:rPr>
            </a:br>
            <a:r>
              <a:rPr lang="pt-BR" sz="1600" dirty="0" smtClean="0">
                <a:latin typeface="Arial Narrow" panose="020B0606020202030204" pitchFamily="34" charset="0"/>
              </a:rPr>
              <a:t>2) O texto da estrutura pode ficar justificado? Poderia retirar o trecho final da frase: que “são treinadas”.</a:t>
            </a:r>
            <a:br>
              <a:rPr lang="pt-BR" sz="1600" dirty="0" smtClean="0">
                <a:latin typeface="Arial Narrow" panose="020B0606020202030204" pitchFamily="34" charset="0"/>
              </a:rPr>
            </a:br>
            <a:r>
              <a:rPr lang="pt-BR" sz="1600" dirty="0" smtClean="0">
                <a:latin typeface="Arial Narrow" panose="020B0606020202030204" pitchFamily="34" charset="0"/>
              </a:rPr>
              <a:t/>
            </a:r>
            <a:br>
              <a:rPr lang="pt-BR" sz="1600" dirty="0" smtClean="0">
                <a:latin typeface="Arial Narrow" panose="020B0606020202030204" pitchFamily="34" charset="0"/>
              </a:rPr>
            </a:br>
            <a:r>
              <a:rPr lang="pt-BR" sz="1600" dirty="0" smtClean="0">
                <a:latin typeface="Arial Narrow" panose="020B0606020202030204" pitchFamily="34" charset="0"/>
              </a:rPr>
              <a:t>3) Não gostei muito da foto, temos outras opções.</a:t>
            </a:r>
            <a:br>
              <a:rPr lang="pt-BR" sz="1600" dirty="0" smtClean="0">
                <a:latin typeface="Arial Narrow" panose="020B0606020202030204" pitchFamily="34" charset="0"/>
              </a:rPr>
            </a:br>
            <a:r>
              <a:rPr lang="pt-BR" sz="1600" dirty="0" smtClean="0">
                <a:latin typeface="Arial Narrow" panose="020B0606020202030204" pitchFamily="34" charset="0"/>
              </a:rPr>
              <a:t/>
            </a:r>
            <a:br>
              <a:rPr lang="pt-BR" sz="1600" dirty="0" smtClean="0">
                <a:latin typeface="Arial Narrow" panose="020B0606020202030204" pitchFamily="34" charset="0"/>
              </a:rPr>
            </a:br>
            <a:r>
              <a:rPr lang="pt-BR" sz="1600" dirty="0" smtClean="0">
                <a:latin typeface="Arial Narrow" panose="020B0606020202030204" pitchFamily="34" charset="0"/>
              </a:rPr>
              <a:t>4) A logo da empresa localizada acima do primeiro texto pode ficar do outro lado sozinha?</a:t>
            </a:r>
            <a:br>
              <a:rPr lang="pt-BR" sz="1600" dirty="0" smtClean="0">
                <a:latin typeface="Arial Narrow" panose="020B0606020202030204" pitchFamily="34" charset="0"/>
              </a:rPr>
            </a:br>
            <a:r>
              <a:rPr lang="pt-BR" sz="1600" dirty="0" smtClean="0">
                <a:latin typeface="Arial Narrow" panose="020B0606020202030204" pitchFamily="34" charset="0"/>
              </a:rPr>
              <a:t/>
            </a:r>
            <a:br>
              <a:rPr lang="pt-BR" sz="1600" dirty="0" smtClean="0">
                <a:latin typeface="Arial Narrow" panose="020B0606020202030204" pitchFamily="34" charset="0"/>
              </a:rPr>
            </a:br>
            <a:r>
              <a:rPr lang="pt-BR" sz="1600" dirty="0" smtClean="0">
                <a:latin typeface="Arial Narrow" panose="020B0606020202030204" pitchFamily="34" charset="0"/>
              </a:rPr>
              <a:t>5) Não gostei muito da imagem do sofá...teria outra opção?</a:t>
            </a:r>
            <a:br>
              <a:rPr lang="pt-BR" sz="1600" dirty="0" smtClean="0">
                <a:latin typeface="Arial Narrow" panose="020B0606020202030204" pitchFamily="34" charset="0"/>
              </a:rPr>
            </a:br>
            <a:endParaRPr lang="pt-BR" sz="1600" dirty="0">
              <a:latin typeface="Arial Narrow" panose="020B0606020202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4536504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de seta reta 5"/>
          <p:cNvCxnSpPr/>
          <p:nvPr/>
        </p:nvCxnSpPr>
        <p:spPr>
          <a:xfrm flipH="1">
            <a:off x="1866676" y="332656"/>
            <a:ext cx="3024336" cy="93610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>
            <a:off x="3308737" y="980728"/>
            <a:ext cx="1625204" cy="16471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3493781" y="1343027"/>
            <a:ext cx="1440160" cy="21602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/>
          <p:nvPr/>
        </p:nvCxnSpPr>
        <p:spPr>
          <a:xfrm rot="16200000" flipV="1">
            <a:off x="3379392" y="1085366"/>
            <a:ext cx="2062339" cy="988968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0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0032" y="265148"/>
            <a:ext cx="4104456" cy="2583287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just"/>
            <a:r>
              <a:rPr lang="pt-BR" sz="1600" dirty="0" smtClean="0">
                <a:latin typeface="Arial Narrow" panose="020B0606020202030204" pitchFamily="34" charset="0"/>
              </a:rPr>
              <a:t>1) Gostaria que as cores fossem dentro dos tons da logo. Branco, preto, cinza e vermelho.</a:t>
            </a:r>
            <a:br>
              <a:rPr lang="pt-BR" sz="1600" dirty="0" smtClean="0">
                <a:latin typeface="Arial Narrow" panose="020B0606020202030204" pitchFamily="34" charset="0"/>
              </a:rPr>
            </a:br>
            <a:r>
              <a:rPr lang="pt-BR" sz="1600" dirty="0" smtClean="0">
                <a:latin typeface="Arial Narrow" panose="020B0606020202030204" pitchFamily="34" charset="0"/>
              </a:rPr>
              <a:t/>
            </a:r>
            <a:br>
              <a:rPr lang="pt-BR" sz="1600" dirty="0" smtClean="0">
                <a:latin typeface="Arial Narrow" panose="020B0606020202030204" pitchFamily="34" charset="0"/>
              </a:rPr>
            </a:br>
            <a:r>
              <a:rPr lang="pt-BR" sz="1600" dirty="0" smtClean="0">
                <a:latin typeface="Arial Narrow" panose="020B0606020202030204" pitchFamily="34" charset="0"/>
              </a:rPr>
              <a:t>2) O texto da estrutura pode ficar justificado? Poderia retirar o trecho final da frase: que “são treinadas”.</a:t>
            </a:r>
            <a:br>
              <a:rPr lang="pt-BR" sz="1600" dirty="0" smtClean="0">
                <a:latin typeface="Arial Narrow" panose="020B0606020202030204" pitchFamily="34" charset="0"/>
              </a:rPr>
            </a:br>
            <a:r>
              <a:rPr lang="pt-BR" sz="1600" dirty="0" smtClean="0">
                <a:latin typeface="Arial Narrow" panose="020B0606020202030204" pitchFamily="34" charset="0"/>
              </a:rPr>
              <a:t/>
            </a:r>
            <a:br>
              <a:rPr lang="pt-BR" sz="1600" dirty="0" smtClean="0">
                <a:latin typeface="Arial Narrow" panose="020B0606020202030204" pitchFamily="34" charset="0"/>
              </a:rPr>
            </a:br>
            <a:r>
              <a:rPr lang="pt-BR" sz="1600" dirty="0" smtClean="0">
                <a:latin typeface="Arial Narrow" panose="020B0606020202030204" pitchFamily="34" charset="0"/>
              </a:rPr>
              <a:t>3) Não gostei muito da foto, temos outras opções.</a:t>
            </a:r>
            <a:br>
              <a:rPr lang="pt-BR" sz="1600" dirty="0" smtClean="0">
                <a:latin typeface="Arial Narrow" panose="020B0606020202030204" pitchFamily="34" charset="0"/>
              </a:rPr>
            </a:br>
            <a:r>
              <a:rPr lang="pt-BR" sz="1600" dirty="0" smtClean="0">
                <a:latin typeface="Arial Narrow" panose="020B0606020202030204" pitchFamily="34" charset="0"/>
              </a:rPr>
              <a:t/>
            </a:r>
            <a:br>
              <a:rPr lang="pt-BR" sz="1600" dirty="0" smtClean="0">
                <a:latin typeface="Arial Narrow" panose="020B0606020202030204" pitchFamily="34" charset="0"/>
              </a:rPr>
            </a:br>
            <a:r>
              <a:rPr lang="pt-BR" sz="1600" dirty="0" smtClean="0">
                <a:latin typeface="Arial Narrow" panose="020B0606020202030204" pitchFamily="34" charset="0"/>
              </a:rPr>
              <a:t>4) A logo da empresa localizada acima do primeiro texto pode ficar do outro lado sozinha?</a:t>
            </a:r>
            <a:br>
              <a:rPr lang="pt-BR" sz="1600" dirty="0" smtClean="0">
                <a:latin typeface="Arial Narrow" panose="020B0606020202030204" pitchFamily="34" charset="0"/>
              </a:rPr>
            </a:br>
            <a:r>
              <a:rPr lang="pt-BR" sz="1600" dirty="0" smtClean="0">
                <a:latin typeface="Arial Narrow" panose="020B0606020202030204" pitchFamily="34" charset="0"/>
              </a:rPr>
              <a:t/>
            </a:r>
            <a:br>
              <a:rPr lang="pt-BR" sz="1600" dirty="0" smtClean="0">
                <a:latin typeface="Arial Narrow" panose="020B0606020202030204" pitchFamily="34" charset="0"/>
              </a:rPr>
            </a:br>
            <a:r>
              <a:rPr lang="pt-BR" sz="1600" dirty="0" smtClean="0">
                <a:latin typeface="Arial Narrow" panose="020B0606020202030204" pitchFamily="34" charset="0"/>
              </a:rPr>
              <a:t>5) Não gostei muito da imagem do sofá...teria outra opção?</a:t>
            </a:r>
            <a:br>
              <a:rPr lang="pt-BR" sz="1600" dirty="0" smtClean="0">
                <a:latin typeface="Arial Narrow" panose="020B0606020202030204" pitchFamily="34" charset="0"/>
              </a:rPr>
            </a:br>
            <a:endParaRPr lang="pt-BR" sz="1600" dirty="0">
              <a:latin typeface="Arial Narrow" panose="020B0606020202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4536504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de seta reta 5"/>
          <p:cNvCxnSpPr/>
          <p:nvPr/>
        </p:nvCxnSpPr>
        <p:spPr>
          <a:xfrm flipH="1">
            <a:off x="1866676" y="332656"/>
            <a:ext cx="3024336" cy="93610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>
            <a:off x="3308737" y="980728"/>
            <a:ext cx="1625204" cy="16471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3493781" y="1343027"/>
            <a:ext cx="1440160" cy="21602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/>
          <p:nvPr/>
        </p:nvCxnSpPr>
        <p:spPr>
          <a:xfrm rot="16200000" flipV="1">
            <a:off x="3379392" y="1085366"/>
            <a:ext cx="2062339" cy="988968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98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42</Words>
  <Application>Microsoft Office PowerPoint</Application>
  <PresentationFormat>Apresentação na tela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1) Gostaria que as cores fossem dentro dos tons da logo. Branco, preto, cinza e vermelho.  2) O texto da estrutura pode ficar justificado? Poderia retirar o trecho final da frase: que “são treinadas”.  3) Não gostei muito da foto, temos outras opções.  4) A logo da empresa localizada acima do primeiro texto pode ficar do outro lado sozinha?  5) Não gostei muito da imagem do sofá...teria outra opção? </vt:lpstr>
      <vt:lpstr>1) Gostaria que as cores fossem dentro dos tons da logo. Branco, preto, cinza e vermelho.  2) O texto da estrutura pode ficar justificado? Poderia retirar o trecho final da frase: que “são treinadas”.  3) Não gostei muito da foto, temos outras opções.  4) A logo da empresa localizada acima do primeiro texto pode ficar do outro lado sozinha?  5) Não gostei muito da imagem do sofá...teria outra opção?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Gostaria que as cores fossem dentro dos tons da logo. Branco, preto, cinza e vermelho.  2) O texto da estrutura pode ficar justificado? Poderia retirar o trecho final   3) Não gostei muito da foto, temos outras opções.  4) A logo da empresa localizada acima do primeiro texto pode ficar do outro lado sozinha?</dc:title>
  <dc:creator>SimoneFreitas</dc:creator>
  <cp:lastModifiedBy>SimoneFreitas</cp:lastModifiedBy>
  <cp:revision>5</cp:revision>
  <dcterms:created xsi:type="dcterms:W3CDTF">2016-05-12T14:34:44Z</dcterms:created>
  <dcterms:modified xsi:type="dcterms:W3CDTF">2016-05-12T22:23:20Z</dcterms:modified>
</cp:coreProperties>
</file>