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80772-BDC1-4C19-BCD4-1E827A6BE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F19440-A635-4674-AB46-B0D32A58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9AA664-06F1-4814-BEB5-74476D99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C535-0DB0-4D4B-926C-4B8F141DB737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0A8347-1969-40FA-91DF-D7B32EAF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C8B851-31CF-4390-A81E-859E32BB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CF68-E651-48DA-8DDE-8F35C109B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34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C0562-D799-4353-8E9D-0A37924A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81C05A-866B-4FE1-B3D8-827BF7386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F209BC-6CB1-4EF2-AA0E-D5030570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C535-0DB0-4D4B-926C-4B8F141DB737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C6AE57-AA1C-483E-9399-52BE5E7A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6DE25E-C702-4E03-A235-C8FCC7B0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CF68-E651-48DA-8DDE-8F35C109B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95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CD1CEA-D5D1-40A6-AD53-9755AC25C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6E8D7E-701B-4DDF-B0AD-680377DB1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690CFC-C26A-43FD-B13C-2BE1B67D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C535-0DB0-4D4B-926C-4B8F141DB737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4DC52F-38DC-491E-ABBE-F714C39D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095E1C-6AD2-4AE0-9C33-CAA6F050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CF68-E651-48DA-8DDE-8F35C109B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11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67254-C2E4-44CB-AF6C-5EE60BF2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9AC59C-42B7-479C-B4C9-B74671878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8DA730-FDD9-4BF8-A218-0A09FCEE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C535-0DB0-4D4B-926C-4B8F141DB737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82DF60-D935-4B06-9FCA-8B044C70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B8917-8A3E-4B06-A094-E9ADF69C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CF68-E651-48DA-8DDE-8F35C109B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4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7306-817B-4434-8C84-C91000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A4CC1D-0B50-420B-9CD8-E47EFDC1E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08A578-FE6C-4419-93BF-3E055377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C535-0DB0-4D4B-926C-4B8F141DB737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2206A3-26C7-4EDE-A056-9AD0EE30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B1D1CD-973D-4D1D-8348-20C75331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CF68-E651-48DA-8DDE-8F35C109B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08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59076-FDB8-4FB2-8B5A-3FCAE248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4E20E2-32F4-4AAD-BD54-463C2B9B3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15018C-81E8-4F69-B7E4-2ED618BE5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73F225-1574-4B7D-8B47-2D013AEC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C535-0DB0-4D4B-926C-4B8F141DB737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71022B-6D0F-462E-8F2C-C0B8539E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C31417-51D0-4AFC-BD15-DDF3AB64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CF68-E651-48DA-8DDE-8F35C109B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34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CF31E-3DB4-47EA-836F-99DF7ABB6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49E958-38D2-462A-A48A-18B6E1BAC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B967EA-E23E-4D51-8A7B-FD28B6486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1874541-523B-4607-B0A9-889A3B5C7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3BFF94-2CE8-47BA-97E8-16C5A6CA8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924233E-93B5-4A45-A428-1126F86C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C535-0DB0-4D4B-926C-4B8F141DB737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25803CE-DBB7-4297-A2D2-B224425C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4B2DAE-D892-43F7-96C9-D44504A3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CF68-E651-48DA-8DDE-8F35C109B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04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D60B5-F30F-4267-8F4C-74B102AC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263186-ADDB-4C0B-B8F0-530F1945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C535-0DB0-4D4B-926C-4B8F141DB737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ABFECE-EDEB-446E-89C3-405E183D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34D589-4E9F-416C-ACD5-FC1CB1D5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CF68-E651-48DA-8DDE-8F35C109B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14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276293-0579-41BF-A38E-18B1B49E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C535-0DB0-4D4B-926C-4B8F141DB737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701A56-FC80-4C20-A427-C8101CE1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3CEAF2-B99F-49B9-8DDE-8B6B27FA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CF68-E651-48DA-8DDE-8F35C109B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99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F534F-D7D3-4749-9542-FA455D17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9ADBF-BA16-437D-A8C6-6CDB7EE7F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382E5F-B847-4A50-AFAD-0687BA44D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7276ED-DA0D-412C-B5BA-5B7EFF34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C535-0DB0-4D4B-926C-4B8F141DB737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D88E5F-5EF5-412F-ABE4-66B8A1AB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93B530-D631-4536-AFD9-F135C0EF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CF68-E651-48DA-8DDE-8F35C109B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74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7DEE8-549D-4F65-9C39-94A0D4A4C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E6E9B4-F1D5-4ACB-895F-7191A3278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1C0618-67B3-4B56-AB14-B4495D73D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3151BA-6C73-484A-B2FC-3A2109F9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C535-0DB0-4D4B-926C-4B8F141DB737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E2C0C9-C0CD-4A49-BF52-9ECAE721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408D42-3F0C-4E37-82D9-6602019E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CF68-E651-48DA-8DDE-8F35C109B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66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76035DB-B285-4690-9B74-87485FE98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E90564-820E-44A4-8AED-29F0EACBF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533C6-5F18-4D4F-9C57-833632F84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3C535-0DB0-4D4B-926C-4B8F141DB737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BA046D-6EDF-4176-AACC-C67FF75B5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9A64EF-B98D-4E8E-8F39-7BBFEEE0C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DCF68-E651-48DA-8DDE-8F35C109B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14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5DF761E-DB72-4F3D-9591-15F24F335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600075"/>
            <a:ext cx="88106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7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B16E445-72AF-41AA-A859-9B0F1B396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447675"/>
            <a:ext cx="82010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2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FCA8E2-80DA-41B0-BDB8-11D84CBD3C39}"/>
              </a:ext>
            </a:extLst>
          </p:cNvPr>
          <p:cNvSpPr txBox="1"/>
          <p:nvPr/>
        </p:nvSpPr>
        <p:spPr>
          <a:xfrm>
            <a:off x="526278" y="2413337"/>
            <a:ext cx="7254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preconnect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="https://fonts.googleapis.com"&gt;</a:t>
            </a:r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preconnect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="https://fonts.gstatic.com" </a:t>
            </a:r>
            <a:r>
              <a:rPr lang="en-US" dirty="0" err="1"/>
              <a:t>crossorigin</a:t>
            </a:r>
            <a:r>
              <a:rPr lang="en-US" dirty="0"/>
              <a:t>&gt;</a:t>
            </a:r>
          </a:p>
          <a:p>
            <a:r>
              <a:rPr lang="en-US" dirty="0"/>
              <a:t>&lt;link </a:t>
            </a:r>
            <a:r>
              <a:rPr lang="en-US" dirty="0" err="1"/>
              <a:t>href</a:t>
            </a:r>
            <a:r>
              <a:rPr lang="en-US" dirty="0"/>
              <a:t>="https://fonts.googleapis.com/css2?family=</a:t>
            </a:r>
            <a:r>
              <a:rPr lang="en-US" dirty="0" err="1"/>
              <a:t>Courgette&amp;family</a:t>
            </a:r>
            <a:r>
              <a:rPr lang="en-US" dirty="0"/>
              <a:t>=</a:t>
            </a:r>
            <a:r>
              <a:rPr lang="en-US" dirty="0" err="1"/>
              <a:t>Lilita+One&amp;family</a:t>
            </a:r>
            <a:r>
              <a:rPr lang="en-US" dirty="0"/>
              <a:t>=Playwrite+IT+Moderna:wght@100..400&amp;family=Roboto:ital,wght@0,100..900;1,100..900&amp;display=swap" </a:t>
            </a:r>
            <a:r>
              <a:rPr lang="en-US" dirty="0" err="1"/>
              <a:t>rel</a:t>
            </a:r>
            <a:r>
              <a:rPr lang="en-US" dirty="0"/>
              <a:t>="stylesheet"&gt;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600A2F-B918-4DEB-AB4D-C03E05D0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78" y="438456"/>
            <a:ext cx="82200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0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DE8589F-DA80-428B-89B0-EC29918F7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71" y="581592"/>
            <a:ext cx="8296275" cy="29432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22FE31-4087-4C7D-9CD9-DDD3CA9E9027}"/>
              </a:ext>
            </a:extLst>
          </p:cNvPr>
          <p:cNvSpPr txBox="1"/>
          <p:nvPr/>
        </p:nvSpPr>
        <p:spPr>
          <a:xfrm>
            <a:off x="874072" y="3691085"/>
            <a:ext cx="2976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.</a:t>
            </a:r>
            <a:r>
              <a:rPr lang="pt-BR" dirty="0" err="1"/>
              <a:t>roboto</a:t>
            </a:r>
            <a:r>
              <a:rPr lang="pt-BR" dirty="0"/>
              <a:t>-&lt;</a:t>
            </a:r>
            <a:r>
              <a:rPr lang="pt-BR" dirty="0" err="1"/>
              <a:t>uniquifier</a:t>
            </a:r>
            <a:r>
              <a:rPr lang="pt-BR" dirty="0"/>
              <a:t>&gt; {</a:t>
            </a:r>
          </a:p>
          <a:p>
            <a:r>
              <a:rPr lang="pt-BR" dirty="0"/>
              <a:t>  </a:t>
            </a:r>
            <a:r>
              <a:rPr lang="pt-BR" dirty="0" err="1"/>
              <a:t>font-family</a:t>
            </a:r>
            <a:r>
              <a:rPr lang="pt-BR" dirty="0"/>
              <a:t>: "</a:t>
            </a:r>
            <a:r>
              <a:rPr lang="pt-BR" dirty="0" err="1"/>
              <a:t>Roboto</a:t>
            </a:r>
            <a:r>
              <a:rPr lang="pt-BR" dirty="0"/>
              <a:t>", </a:t>
            </a:r>
            <a:r>
              <a:rPr lang="pt-BR" dirty="0" err="1"/>
              <a:t>serif</a:t>
            </a:r>
            <a:r>
              <a:rPr lang="pt-BR" dirty="0"/>
              <a:t>;</a:t>
            </a:r>
          </a:p>
          <a:p>
            <a:r>
              <a:rPr lang="pt-BR" dirty="0"/>
              <a:t>  </a:t>
            </a:r>
            <a:r>
              <a:rPr lang="pt-BR" dirty="0" err="1"/>
              <a:t>font-optical-sizing</a:t>
            </a:r>
            <a:r>
              <a:rPr lang="pt-BR" dirty="0"/>
              <a:t>: auto;</a:t>
            </a:r>
          </a:p>
          <a:p>
            <a:r>
              <a:rPr lang="pt-BR" dirty="0"/>
              <a:t>  </a:t>
            </a:r>
            <a:r>
              <a:rPr lang="pt-BR" dirty="0" err="1"/>
              <a:t>font-weight</a:t>
            </a:r>
            <a:r>
              <a:rPr lang="pt-BR" dirty="0"/>
              <a:t>: &lt;</a:t>
            </a:r>
            <a:r>
              <a:rPr lang="pt-BR" dirty="0" err="1"/>
              <a:t>weight</a:t>
            </a:r>
            <a:r>
              <a:rPr lang="pt-BR" dirty="0"/>
              <a:t>&gt;;</a:t>
            </a:r>
          </a:p>
          <a:p>
            <a:r>
              <a:rPr lang="pt-BR" dirty="0"/>
              <a:t>  </a:t>
            </a:r>
            <a:r>
              <a:rPr lang="pt-BR" dirty="0" err="1"/>
              <a:t>font-style</a:t>
            </a:r>
            <a:r>
              <a:rPr lang="pt-BR" dirty="0"/>
              <a:t>: normal;</a:t>
            </a:r>
          </a:p>
          <a:p>
            <a:r>
              <a:rPr lang="pt-BR" dirty="0"/>
              <a:t>  </a:t>
            </a:r>
            <a:r>
              <a:rPr lang="pt-BR" dirty="0" err="1"/>
              <a:t>font</a:t>
            </a:r>
            <a:r>
              <a:rPr lang="pt-BR" dirty="0"/>
              <a:t>-</a:t>
            </a:r>
            <a:r>
              <a:rPr lang="pt-BR" dirty="0" err="1"/>
              <a:t>variation</a:t>
            </a:r>
            <a:r>
              <a:rPr lang="pt-BR" dirty="0"/>
              <a:t>-settings:</a:t>
            </a:r>
          </a:p>
          <a:p>
            <a:r>
              <a:rPr lang="pt-BR" dirty="0"/>
              <a:t>    "</a:t>
            </a:r>
            <a:r>
              <a:rPr lang="pt-BR" dirty="0" err="1"/>
              <a:t>wdth</a:t>
            </a:r>
            <a:r>
              <a:rPr lang="pt-BR" dirty="0"/>
              <a:t>" 100;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571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E6DC683-95FC-494F-9764-924371FD4179}"/>
              </a:ext>
            </a:extLst>
          </p:cNvPr>
          <p:cNvSpPr txBox="1"/>
          <p:nvPr/>
        </p:nvSpPr>
        <p:spPr>
          <a:xfrm>
            <a:off x="1577131" y="494950"/>
            <a:ext cx="42148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  <a:p>
            <a:r>
              <a:rPr lang="pt-BR" dirty="0"/>
              <a:t>.</a:t>
            </a:r>
            <a:r>
              <a:rPr lang="pt-BR" dirty="0" err="1"/>
              <a:t>playwrite</a:t>
            </a:r>
            <a:r>
              <a:rPr lang="pt-BR" dirty="0"/>
              <a:t>-it-moderna-&lt;</a:t>
            </a:r>
            <a:r>
              <a:rPr lang="pt-BR" dirty="0" err="1"/>
              <a:t>uniquifier</a:t>
            </a:r>
            <a:r>
              <a:rPr lang="pt-BR" dirty="0"/>
              <a:t>&gt; {</a:t>
            </a:r>
          </a:p>
          <a:p>
            <a:r>
              <a:rPr lang="pt-BR" dirty="0"/>
              <a:t>  </a:t>
            </a:r>
            <a:r>
              <a:rPr lang="pt-BR" dirty="0" err="1"/>
              <a:t>font-family</a:t>
            </a:r>
            <a:r>
              <a:rPr lang="pt-BR" dirty="0"/>
              <a:t>: "</a:t>
            </a:r>
            <a:r>
              <a:rPr lang="pt-BR" dirty="0" err="1"/>
              <a:t>Playwrite</a:t>
            </a:r>
            <a:r>
              <a:rPr lang="pt-BR" dirty="0"/>
              <a:t> IT Moderna", </a:t>
            </a:r>
            <a:r>
              <a:rPr lang="pt-BR" dirty="0" err="1"/>
              <a:t>serif</a:t>
            </a:r>
            <a:r>
              <a:rPr lang="pt-BR" dirty="0"/>
              <a:t>;</a:t>
            </a:r>
          </a:p>
          <a:p>
            <a:r>
              <a:rPr lang="pt-BR" dirty="0"/>
              <a:t>  </a:t>
            </a:r>
            <a:r>
              <a:rPr lang="pt-BR" dirty="0" err="1"/>
              <a:t>font-optical-sizing</a:t>
            </a:r>
            <a:r>
              <a:rPr lang="pt-BR" dirty="0"/>
              <a:t>: auto;</a:t>
            </a:r>
          </a:p>
          <a:p>
            <a:r>
              <a:rPr lang="pt-BR" dirty="0"/>
              <a:t>  </a:t>
            </a:r>
            <a:r>
              <a:rPr lang="pt-BR" dirty="0" err="1"/>
              <a:t>font-weight</a:t>
            </a:r>
            <a:r>
              <a:rPr lang="pt-BR" dirty="0"/>
              <a:t>: &lt;</a:t>
            </a:r>
            <a:r>
              <a:rPr lang="pt-BR" dirty="0" err="1"/>
              <a:t>weight</a:t>
            </a:r>
            <a:r>
              <a:rPr lang="pt-BR" dirty="0"/>
              <a:t>&gt;;</a:t>
            </a:r>
          </a:p>
          <a:p>
            <a:r>
              <a:rPr lang="pt-BR" dirty="0"/>
              <a:t>  </a:t>
            </a:r>
            <a:r>
              <a:rPr lang="pt-BR" dirty="0" err="1"/>
              <a:t>font-style</a:t>
            </a:r>
            <a:r>
              <a:rPr lang="pt-BR" dirty="0"/>
              <a:t>: normal;</a:t>
            </a:r>
          </a:p>
          <a:p>
            <a:r>
              <a:rPr lang="pt-BR" dirty="0"/>
              <a:t>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A2B532-4E2F-4C65-8E8C-1075DD5AD69A}"/>
              </a:ext>
            </a:extLst>
          </p:cNvPr>
          <p:cNvSpPr txBox="1"/>
          <p:nvPr/>
        </p:nvSpPr>
        <p:spPr>
          <a:xfrm>
            <a:off x="1728133" y="2902591"/>
            <a:ext cx="31282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courgette</a:t>
            </a:r>
            <a:r>
              <a:rPr lang="en-US" dirty="0"/>
              <a:t>-regular {</a:t>
            </a:r>
          </a:p>
          <a:p>
            <a:r>
              <a:rPr lang="en-US" dirty="0"/>
              <a:t>  font-family: "</a:t>
            </a:r>
            <a:r>
              <a:rPr lang="en-US" dirty="0" err="1"/>
              <a:t>Courgette</a:t>
            </a:r>
            <a:r>
              <a:rPr lang="en-US" dirty="0"/>
              <a:t>", serif;</a:t>
            </a:r>
          </a:p>
          <a:p>
            <a:r>
              <a:rPr lang="en-US" dirty="0"/>
              <a:t>  font-weight: 400;</a:t>
            </a:r>
          </a:p>
          <a:p>
            <a:r>
              <a:rPr lang="en-US" dirty="0"/>
              <a:t>  font-style: normal;</a:t>
            </a:r>
          </a:p>
          <a:p>
            <a:r>
              <a:rPr lang="en-US" dirty="0"/>
              <a:t>}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FC0C880-5DC2-446E-8BB5-7FB618103598}"/>
              </a:ext>
            </a:extLst>
          </p:cNvPr>
          <p:cNvSpPr txBox="1"/>
          <p:nvPr/>
        </p:nvSpPr>
        <p:spPr>
          <a:xfrm>
            <a:off x="1224793" y="4874004"/>
            <a:ext cx="30830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</a:t>
            </a:r>
            <a:r>
              <a:rPr lang="pt-BR" dirty="0" err="1"/>
              <a:t>lilita</a:t>
            </a:r>
            <a:r>
              <a:rPr lang="pt-BR" dirty="0"/>
              <a:t>-</a:t>
            </a:r>
            <a:r>
              <a:rPr lang="pt-BR" dirty="0" err="1"/>
              <a:t>one</a:t>
            </a:r>
            <a:r>
              <a:rPr lang="pt-BR" dirty="0"/>
              <a:t>-regular {</a:t>
            </a:r>
          </a:p>
          <a:p>
            <a:r>
              <a:rPr lang="pt-BR" dirty="0"/>
              <a:t>  </a:t>
            </a:r>
            <a:r>
              <a:rPr lang="pt-BR" dirty="0" err="1"/>
              <a:t>font-family</a:t>
            </a:r>
            <a:r>
              <a:rPr lang="pt-BR" dirty="0"/>
              <a:t>: "</a:t>
            </a:r>
            <a:r>
              <a:rPr lang="pt-BR" dirty="0" err="1"/>
              <a:t>Lilita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", </a:t>
            </a:r>
            <a:r>
              <a:rPr lang="pt-BR" dirty="0" err="1"/>
              <a:t>serif</a:t>
            </a:r>
            <a:r>
              <a:rPr lang="pt-BR" dirty="0"/>
              <a:t>;</a:t>
            </a:r>
          </a:p>
          <a:p>
            <a:r>
              <a:rPr lang="pt-BR" dirty="0"/>
              <a:t>  </a:t>
            </a:r>
            <a:r>
              <a:rPr lang="pt-BR" dirty="0" err="1"/>
              <a:t>font-weight</a:t>
            </a:r>
            <a:r>
              <a:rPr lang="pt-BR" dirty="0"/>
              <a:t>: 400;</a:t>
            </a:r>
          </a:p>
          <a:p>
            <a:r>
              <a:rPr lang="pt-BR" dirty="0"/>
              <a:t>  </a:t>
            </a:r>
            <a:r>
              <a:rPr lang="pt-BR" dirty="0" err="1"/>
              <a:t>font-style</a:t>
            </a:r>
            <a:r>
              <a:rPr lang="pt-BR" dirty="0"/>
              <a:t>: normal;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172D4A-F56C-4264-8DC0-E6B8A93EA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397" y="3065614"/>
            <a:ext cx="4277905" cy="7141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869A225-4E2B-4AC5-9EFD-4FAD349D5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397" y="5251104"/>
            <a:ext cx="4486275" cy="10001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C5504F3-1459-4853-BA7F-687685CFD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398" y="910633"/>
            <a:ext cx="4214873" cy="10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6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8256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212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5</cp:revision>
  <dcterms:created xsi:type="dcterms:W3CDTF">2025-02-22T11:56:38Z</dcterms:created>
  <dcterms:modified xsi:type="dcterms:W3CDTF">2025-02-22T13:34:25Z</dcterms:modified>
</cp:coreProperties>
</file>