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dd236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dd236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dd236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1dd236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dd2365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dd2365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dd2365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dd2365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dd2365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dd2365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dd2365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dd2365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dd2365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dd2365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dd2365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dd2365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esquisa.bvsalud.org/brasil/resource/pt/biblio-1291532" TargetMode="External"/><Relationship Id="rId4" Type="http://schemas.openxmlformats.org/officeDocument/2006/relationships/hyperlink" Target="https://www.tibco.com/pt-br/reference-center/what-is-supervised-learning" TargetMode="External"/><Relationship Id="rId5" Type="http://schemas.openxmlformats.org/officeDocument/2006/relationships/hyperlink" Target="https://www.voitto.com.br/blog/artigo/modelo-preditivo" TargetMode="External"/><Relationship Id="rId6" Type="http://schemas.openxmlformats.org/officeDocument/2006/relationships/hyperlink" Target="https://statisticsbyjim.com/basics/correlations/" TargetMode="External"/><Relationship Id="rId7" Type="http://schemas.openxmlformats.org/officeDocument/2006/relationships/hyperlink" Target="https://medium.com/data-hackers/como-funciona-uma-regress%C3%A3o-linear-f7208fa6c6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442"/>
              <a:buFont typeface="Arial"/>
              <a:buNone/>
            </a:pPr>
            <a:r>
              <a:rPr b="1" lang="pt-BR" sz="1655"/>
              <a:t>Arguição sobre a quantidade de discentes com necessidade especiais no Ensino Superior, no entanto a permanência  depara-se com falta de acessibilidade.</a:t>
            </a:r>
            <a:endParaRPr sz="5755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Aluno: Renato Pedrosa Vasconcelos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Disciplina:Reconhecimento de Padrões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                                  </a:t>
            </a:r>
            <a:r>
              <a:rPr lang="pt-BR" sz="1800"/>
              <a:t>Censo do Ensino Superior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Objetivos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presente trabalho busca apresentar conceitos de estatísticas, além de ferramentas e modelos de aprendizagem de máquina para ajudar na manipulação das análises dos dados do Censo do Ensino Superior do Brasil, na quadra dos anos 2015 a 2019.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/>
              <a:t>Objetivos secundários</a:t>
            </a:r>
            <a:endParaRPr sz="32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Analisar o número de estudantes com algum tipo de deficiência que concluíram o ensino superior e observar se ocorre uma tendência a continuarem para o ensino superior.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Tipos de deficiência mapeadas no Censo do Ensino Superior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			Crie </a:t>
            </a:r>
            <a:r>
              <a:rPr lang="pt-BR">
                <a:solidFill>
                  <a:schemeClr val="dk1"/>
                </a:solidFill>
              </a:rPr>
              <a:t>dicionário</a:t>
            </a:r>
            <a:r>
              <a:rPr lang="pt-BR">
                <a:solidFill>
                  <a:schemeClr val="dk1"/>
                </a:solidFill>
              </a:rPr>
              <a:t> com python para mapear os alunos de 2015 atá 2019.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Reconhecimento de padrões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Mapei os recursos do Censo do Ensino Superior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Para mostrar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 familiarize-se com os dados.</a:t>
            </a:r>
            <a:r>
              <a:rPr lang="pt-BR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Reconhecimento de padrões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E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também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se precisam ser tratadas como variáveis ​​categóricas.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Reconhecimento de padrões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No entanto, agora ja´ passar para as técnicas de modelagem preditiva.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/>
              <a:t>Reconhecimento de padrões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2400300"/>
            <a:ext cx="85206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 Partir de agora esta fase o mais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 é importante dividir os dados em conjuntos de treinamento e teste.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369275"/>
            <a:ext cx="8076300" cy="4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Referência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https://pesquisa.bvsalud.org/brasil/resource/pt/biblio-1291532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https://www.tibco.com/pt-br/reference-center/what-is-supervised-learning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https://www.voitto.com.br/blog/artigo/modelo-preditivo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Estatística básica </a:t>
            </a:r>
            <a:r>
              <a:rPr lang="pt-BR" sz="1200">
                <a:solidFill>
                  <a:srgbClr val="222222"/>
                </a:solidFill>
              </a:rPr>
              <a:t>Interpretando Coeficientes de Correlação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https://statisticsbyjim.com/basics/correlations/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Bonfim, C.A. (2018). Como funciona uma Regressão Linear? Uma introdução sobre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Regressão Linear. Disponível em: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https://medium.com/data-hackers/como-funciona-uma-regress%C3%A3o-linear-f7208fa6c662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Morettin, P. A., Bussab, W. O. (2010). Estatística Básica. Editora Saraiva. 6ª edição.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VanderPlas, J.(2017) Python Data Science Handbook. Essential Tools for Working with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Data. O'Reilly.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Chamberlin, E. (2020). Machine Learning with Python. ISBN: 18010982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