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70765-40F6-C65B-E19F-6D7BE2666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B240A-30DC-C8B4-F372-C032F4BD5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CA70E-216C-7F86-4E6D-B5087DCB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E497A-CAEA-721B-D243-9C7DD98A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347FDA-3517-EF2A-B0C1-940F186E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0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4FA15-8817-F3A4-3857-F296F9DE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9EA7F1-1914-17B0-611C-99F6A841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44C37-DCDE-E057-0093-FB48EBA8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3FD48-9215-CAF3-0172-79CF78C8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3CB2B-D95F-E064-8A24-BAB63FDC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3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0A7EA0-B91E-B140-1602-4D84CF27A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D1AF03-D90A-07FA-E53C-147E9D62B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2BDF1-E043-E4EC-35E7-0C6E0D6B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620ED-2AA2-BD13-64F6-15E5E92D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D7F4A9-F0D6-2258-F72A-C80FCB34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31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FC306-EA1A-2FA2-A2F8-8B4F19BB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D51DD-A0D6-566B-55F8-17D3A9AC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EB817-77FC-5662-624F-AC0C42E3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01FDF-65E8-BBCC-E28F-7B868628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29547C-896F-862E-9E30-8B503A2F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25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B86C5-CD9D-38E0-5469-804A5C2C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779153-3C70-16D9-8C49-1774D571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40D5D-AF6D-E3CD-6741-163CD6D3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48681F-26E3-DBDF-0BF4-44BD3BD9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DFCF9-649E-12E5-5075-3B07FB0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9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4AB61-35D4-682E-9726-6EBEE91A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75811-964A-D1AB-F5D5-6C39C7904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182F6F-77B9-14BD-EE4B-7F18AB239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971E5A-CFA3-E2AE-9094-1CFF4D35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2E790C-8B6D-D87C-4DFA-A24511F6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DEB6EA-3EB8-5D39-1EC0-1224D1EE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73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0E8FA-1FB1-CD0F-00A2-400AB3DF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755510-062C-0442-F9D1-4C9A3529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966717-8E0A-F295-51A7-054B0A35D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620CDA-E6B7-6ABF-C6DA-00F8981B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E2F936-5713-8C18-3E50-F0767D9C3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E93EE1-01BD-5C8E-BC71-14A9AF99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55A75F-6B19-F286-092D-539A3F95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604FAB-0C62-DCEF-4A53-DFE0DD11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11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8CF6A-9B71-85F6-ABC0-9932B6F3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1CB4FF-3838-4572-98DE-A577FD8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CDA614-AE42-8C7C-101A-122545DD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CA21AE-1DD7-7E98-9977-AF32AF33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3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D5AE8B-4BC3-5005-A88E-E8FBE7E9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04DB16-CC70-6C55-647C-57003544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42E4D-2068-F505-C4DD-BDAD1C66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4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E711B-49A0-CF60-0780-B0800EC6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45D82-77E9-21A5-3B9D-0BF24B93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127457-988A-BFAF-E836-CD23D306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CEF26E-2342-7856-6811-589E7962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A5E3E-E5D3-87C6-C47E-2946B0A2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88BF9-2520-7D03-5813-E3292670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8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AD5E0-C28E-6B2C-8CED-8C1830F8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3AB97D-9068-400D-67E9-9BEF78607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5E3EFA-1910-D7FC-6CE8-F199F4C70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E788D4-39E1-0830-8403-1CA4E8A4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05270B-F3F4-30B3-CD3A-AA4709F6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128D05-10EA-D2BA-F74A-BB216F63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84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4DEEC3-52EA-BCFD-1EF3-FDF28281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773B49-B34A-3ACB-EDBD-EF5E82AB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66416-E7EC-715D-B53B-985FBAB1A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96327-14D4-4C92-8B8E-3BCFFFBAE56A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98447-2813-0D9A-83D8-6D7A5C4B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DB28C-587B-10E5-3075-9F4F11E5E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160D2-E74A-4A83-875C-0345787BD3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4AFDACC-9FDA-BD79-4889-3E7B192EAE78}"/>
              </a:ext>
            </a:extLst>
          </p:cNvPr>
          <p:cNvSpPr/>
          <p:nvPr/>
        </p:nvSpPr>
        <p:spPr>
          <a:xfrm>
            <a:off x="1088136" y="1753362"/>
            <a:ext cx="6748272" cy="4270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002867-0D4E-C312-AF53-1CD7813209BE}"/>
              </a:ext>
            </a:extLst>
          </p:cNvPr>
          <p:cNvSpPr/>
          <p:nvPr/>
        </p:nvSpPr>
        <p:spPr>
          <a:xfrm>
            <a:off x="1005840" y="452628"/>
            <a:ext cx="1243584" cy="882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3EBE948-EF4C-66E5-33A7-3B833307ADDC}"/>
              </a:ext>
            </a:extLst>
          </p:cNvPr>
          <p:cNvSpPr/>
          <p:nvPr/>
        </p:nvSpPr>
        <p:spPr>
          <a:xfrm>
            <a:off x="1161288" y="838962"/>
            <a:ext cx="832104" cy="386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5A13C7-9ACD-3EBD-78C2-38C5FD59F3BC}"/>
              </a:ext>
            </a:extLst>
          </p:cNvPr>
          <p:cNvSpPr/>
          <p:nvPr/>
        </p:nvSpPr>
        <p:spPr>
          <a:xfrm>
            <a:off x="4585716" y="2996374"/>
            <a:ext cx="1069848" cy="413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Main.py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E0E4ED-26E9-B989-4DB9-D526C62AA488}"/>
              </a:ext>
            </a:extLst>
          </p:cNvPr>
          <p:cNvSpPr/>
          <p:nvPr/>
        </p:nvSpPr>
        <p:spPr>
          <a:xfrm>
            <a:off x="1627632" y="5065490"/>
            <a:ext cx="1298448" cy="477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Controller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6CA4D9-FED4-113E-9583-685BE2723181}"/>
              </a:ext>
            </a:extLst>
          </p:cNvPr>
          <p:cNvSpPr/>
          <p:nvPr/>
        </p:nvSpPr>
        <p:spPr>
          <a:xfrm>
            <a:off x="4175760" y="5114353"/>
            <a:ext cx="1298448" cy="477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DB </a:t>
            </a:r>
            <a:r>
              <a:rPr lang="pt-BR" b="1" dirty="0" err="1">
                <a:solidFill>
                  <a:schemeClr val="tx1"/>
                </a:solidFill>
              </a:rPr>
              <a:t>Context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3BC29E-3CEB-DD9D-6C6D-D7DD1277C83B}"/>
              </a:ext>
            </a:extLst>
          </p:cNvPr>
          <p:cNvSpPr/>
          <p:nvPr/>
        </p:nvSpPr>
        <p:spPr>
          <a:xfrm>
            <a:off x="3305556" y="3888486"/>
            <a:ext cx="862584" cy="619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DTO</a:t>
            </a:r>
          </a:p>
        </p:txBody>
      </p:sp>
      <p:sp>
        <p:nvSpPr>
          <p:cNvPr id="10" name="Fluxograma: Disco Magnético 9">
            <a:extLst>
              <a:ext uri="{FF2B5EF4-FFF2-40B4-BE49-F238E27FC236}">
                <a16:creationId xmlns:a16="http://schemas.microsoft.com/office/drawing/2014/main" id="{E5807DDA-9BC6-6AD9-B05F-0FE8C9965F4B}"/>
              </a:ext>
            </a:extLst>
          </p:cNvPr>
          <p:cNvSpPr/>
          <p:nvPr/>
        </p:nvSpPr>
        <p:spPr>
          <a:xfrm>
            <a:off x="6179820" y="4585716"/>
            <a:ext cx="338328" cy="3840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F664646-9543-2C1D-36A2-6EE2BAC41462}"/>
              </a:ext>
            </a:extLst>
          </p:cNvPr>
          <p:cNvSpPr/>
          <p:nvPr/>
        </p:nvSpPr>
        <p:spPr>
          <a:xfrm>
            <a:off x="1533906" y="3023806"/>
            <a:ext cx="1243584" cy="386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Template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A1839C9D-C70A-0CA8-DE8E-C1785807FD3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655564" y="3203257"/>
            <a:ext cx="693420" cy="13824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E3C34A07-7C79-B0CE-55B9-D48BC0E298A7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5474208" y="4777740"/>
            <a:ext cx="705612" cy="5755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EA2906E-018E-4EF2-68E7-E2C08B7F003A}"/>
              </a:ext>
            </a:extLst>
          </p:cNvPr>
          <p:cNvSpPr txBox="1"/>
          <p:nvPr/>
        </p:nvSpPr>
        <p:spPr>
          <a:xfrm>
            <a:off x="4469130" y="2719375"/>
            <a:ext cx="91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HTTP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676B7E58-C757-20C7-892B-FA2D66AD5FA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249424" y="893826"/>
            <a:ext cx="2871216" cy="21025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B4D7C985-4E03-9AE6-7248-DF825F2A543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871073" y="2815923"/>
            <a:ext cx="1655350" cy="2843784"/>
          </a:xfrm>
          <a:prstGeom prst="bentConnector3">
            <a:avLst>
              <a:gd name="adj1" fmla="val 207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9597923A-7817-7E6D-93C5-C6ED055CAC6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67228" y="5304379"/>
            <a:ext cx="1208532" cy="48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A1859466-6648-2625-26E0-4F3295F47367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 flipH="1" flipV="1">
            <a:off x="4026170" y="3220450"/>
            <a:ext cx="573500" cy="4072128"/>
          </a:xfrm>
          <a:prstGeom prst="bentConnector3">
            <a:avLst>
              <a:gd name="adj1" fmla="val -398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708D00D0-1305-FE00-9ED7-C00827F59597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2926080" y="4507992"/>
            <a:ext cx="810768" cy="7963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51F875AD-FAFD-2807-0CB6-E1758DC35AC6}"/>
              </a:ext>
            </a:extLst>
          </p:cNvPr>
          <p:cNvCxnSpPr>
            <a:cxnSpLocks/>
          </p:cNvCxnSpPr>
          <p:nvPr/>
        </p:nvCxnSpPr>
        <p:spPr>
          <a:xfrm flipV="1">
            <a:off x="2668526" y="3386851"/>
            <a:ext cx="2258947" cy="1629776"/>
          </a:xfrm>
          <a:prstGeom prst="bentConnector3">
            <a:avLst>
              <a:gd name="adj1" fmla="val -5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B8068276-4B26-57C7-1941-DDE79A5CEC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84162" y="3045236"/>
            <a:ext cx="1801555" cy="46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345CBE3-85BE-1568-7340-4AF3D93B79EC}"/>
              </a:ext>
            </a:extLst>
          </p:cNvPr>
          <p:cNvSpPr txBox="1"/>
          <p:nvPr/>
        </p:nvSpPr>
        <p:spPr>
          <a:xfrm>
            <a:off x="3062478" y="2233208"/>
            <a:ext cx="67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html</a:t>
            </a:r>
            <a:endParaRPr lang="pt-BR" sz="1200" dirty="0"/>
          </a:p>
        </p:txBody>
      </p: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F0AFEAAA-3AD3-EB6A-FBF5-84D56EBF5204}"/>
              </a:ext>
            </a:extLst>
          </p:cNvPr>
          <p:cNvCxnSpPr>
            <a:cxnSpLocks/>
            <a:stCxn id="17" idx="0"/>
            <a:endCxn id="30" idx="0"/>
          </p:cNvCxnSpPr>
          <p:nvPr/>
        </p:nvCxnSpPr>
        <p:spPr>
          <a:xfrm rot="5400000" flipH="1" flipV="1">
            <a:off x="3389370" y="1485704"/>
            <a:ext cx="304431" cy="2771775"/>
          </a:xfrm>
          <a:prstGeom prst="bentConnector3">
            <a:avLst>
              <a:gd name="adj1" fmla="val 1750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EA5C3F0C-DEE8-2A2B-C6D4-4CE376934FF7}"/>
              </a:ext>
            </a:extLst>
          </p:cNvPr>
          <p:cNvCxnSpPr>
            <a:cxnSpLocks/>
          </p:cNvCxnSpPr>
          <p:nvPr/>
        </p:nvCxnSpPr>
        <p:spPr>
          <a:xfrm rot="10800000">
            <a:off x="2288286" y="658368"/>
            <a:ext cx="3185922" cy="2267712"/>
          </a:xfrm>
          <a:prstGeom prst="bentConnector3">
            <a:avLst>
              <a:gd name="adj1" fmla="val 9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8B6924A-9DD5-8ED1-C2E2-C706AAE70499}"/>
              </a:ext>
            </a:extLst>
          </p:cNvPr>
          <p:cNvSpPr txBox="1"/>
          <p:nvPr/>
        </p:nvSpPr>
        <p:spPr>
          <a:xfrm>
            <a:off x="4824984" y="1225296"/>
            <a:ext cx="34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BD66DD6-DB5E-3D2D-7A04-EBA96ABAC699}"/>
              </a:ext>
            </a:extLst>
          </p:cNvPr>
          <p:cNvSpPr txBox="1"/>
          <p:nvPr/>
        </p:nvSpPr>
        <p:spPr>
          <a:xfrm>
            <a:off x="5452110" y="1245477"/>
            <a:ext cx="67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html</a:t>
            </a:r>
            <a:endParaRPr lang="pt-BR" sz="1200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6CD5A71-ECBA-4B48-1968-2DF3D86FD837}"/>
              </a:ext>
            </a:extLst>
          </p:cNvPr>
          <p:cNvSpPr txBox="1"/>
          <p:nvPr/>
        </p:nvSpPr>
        <p:spPr>
          <a:xfrm>
            <a:off x="4183761" y="3511385"/>
            <a:ext cx="34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A238D39-2871-5EB6-04CF-011E7D7285A3}"/>
              </a:ext>
            </a:extLst>
          </p:cNvPr>
          <p:cNvSpPr txBox="1"/>
          <p:nvPr/>
        </p:nvSpPr>
        <p:spPr>
          <a:xfrm>
            <a:off x="3686463" y="5311378"/>
            <a:ext cx="34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10F5120-CE70-7EEA-A740-EB956C89E19B}"/>
              </a:ext>
            </a:extLst>
          </p:cNvPr>
          <p:cNvSpPr txBox="1"/>
          <p:nvPr/>
        </p:nvSpPr>
        <p:spPr>
          <a:xfrm>
            <a:off x="3684939" y="5743753"/>
            <a:ext cx="34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DB24A3D-82DC-A6CB-0385-2451B92F2371}"/>
              </a:ext>
            </a:extLst>
          </p:cNvPr>
          <p:cNvSpPr txBox="1"/>
          <p:nvPr/>
        </p:nvSpPr>
        <p:spPr>
          <a:xfrm>
            <a:off x="2640140" y="4118802"/>
            <a:ext cx="34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F6E0F83-3C5B-1AC7-0490-D21AEF626EED}"/>
              </a:ext>
            </a:extLst>
          </p:cNvPr>
          <p:cNvSpPr txBox="1"/>
          <p:nvPr/>
        </p:nvSpPr>
        <p:spPr>
          <a:xfrm>
            <a:off x="3489389" y="2838818"/>
            <a:ext cx="34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5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0E8A443-B0BC-9155-1649-DE4DB0552E93}"/>
              </a:ext>
            </a:extLst>
          </p:cNvPr>
          <p:cNvSpPr txBox="1"/>
          <p:nvPr/>
        </p:nvSpPr>
        <p:spPr>
          <a:xfrm>
            <a:off x="2113978" y="2566945"/>
            <a:ext cx="34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6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0CEFB91F-D618-07BF-5577-4A2B0AD506F3}"/>
              </a:ext>
            </a:extLst>
          </p:cNvPr>
          <p:cNvSpPr txBox="1"/>
          <p:nvPr/>
        </p:nvSpPr>
        <p:spPr>
          <a:xfrm>
            <a:off x="5385816" y="931063"/>
            <a:ext cx="34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2142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Adriano</dc:creator>
  <cp:lastModifiedBy>Renato Adriano</cp:lastModifiedBy>
  <cp:revision>1</cp:revision>
  <dcterms:created xsi:type="dcterms:W3CDTF">2024-10-02T00:08:20Z</dcterms:created>
  <dcterms:modified xsi:type="dcterms:W3CDTF">2024-10-02T00:30:42Z</dcterms:modified>
</cp:coreProperties>
</file>