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29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72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57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06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90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4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53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51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08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A6CD-5E10-4C5C-B3F2-D06A9D6176F8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23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8A6CD-5E10-4C5C-B3F2-D06A9D6176F8}" type="datetimeFigureOut">
              <a:rPr lang="pt-BR" smtClean="0"/>
              <a:t>12/05/2017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DE355-513E-4405-8E2A-42419CB98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1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5496" y="44624"/>
            <a:ext cx="4680520" cy="23762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116632"/>
            <a:ext cx="432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Infraestrutura como código com </a:t>
            </a:r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Puppet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64516" y="1743199"/>
            <a:ext cx="1539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16 horas </a:t>
            </a:r>
            <a:endParaRPr lang="pt-BR" sz="2800" b="1" dirty="0"/>
          </a:p>
        </p:txBody>
      </p:sp>
      <p:sp>
        <p:nvSpPr>
          <p:cNvPr id="8" name="Retângulo 7"/>
          <p:cNvSpPr/>
          <p:nvPr/>
        </p:nvSpPr>
        <p:spPr>
          <a:xfrm>
            <a:off x="107504" y="1558129"/>
            <a:ext cx="4608512" cy="70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261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Coutinho Fonseca - Tecnologia - Infoglobo</dc:creator>
  <cp:lastModifiedBy>Renato Coutinho Fonseca - Tecnologia - Infoglobo</cp:lastModifiedBy>
  <cp:revision>9</cp:revision>
  <dcterms:created xsi:type="dcterms:W3CDTF">2016-01-27T11:21:40Z</dcterms:created>
  <dcterms:modified xsi:type="dcterms:W3CDTF">2017-05-12T14:20:43Z</dcterms:modified>
</cp:coreProperties>
</file>