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06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0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4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08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3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1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5496" y="44624"/>
            <a:ext cx="4680520" cy="2376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458669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TDD- Desenvolvimento Orientado a Teste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64516" y="1743199"/>
            <a:ext cx="153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16 horas </a:t>
            </a:r>
            <a:endParaRPr lang="pt-BR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107504" y="1558129"/>
            <a:ext cx="4608512" cy="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26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Coutinho Fonseca - Tecnologia - Infoglobo</dc:creator>
  <cp:lastModifiedBy>Renato Coutinho Fonseca - Tecnologia - Infoglobo</cp:lastModifiedBy>
  <cp:revision>8</cp:revision>
  <dcterms:created xsi:type="dcterms:W3CDTF">2016-01-27T11:21:40Z</dcterms:created>
  <dcterms:modified xsi:type="dcterms:W3CDTF">2016-01-27T19:38:09Z</dcterms:modified>
</cp:coreProperties>
</file>