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D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5D011-77BA-E3FD-8066-82FC678A7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6EEBB-EBF5-0D70-AE1F-7EFBCB752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C4A5AA-1E2D-3715-549C-34612361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8615-6012-44CE-9822-27DDC322B39C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29A24F-67D5-E8CC-7313-7A32D148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3B9CC-BBE4-03C8-1E6A-712C7FC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A2BB-8765-4BD2-9773-836477162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70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2581-9BAC-D64E-396F-328A57C2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E6E03-1C0A-00DB-F116-FED5307DC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F39EE-D7C6-43D5-CA03-B5EF4909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8615-6012-44CE-9822-27DDC322B39C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69AB0-B2DD-DA08-E39C-31DF52D7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66BE6A-C621-D5F3-0BDF-8270AB54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A2BB-8765-4BD2-9773-836477162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6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8D139D-AEA7-8158-1D06-A4BBCDDA6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A74AC1-349D-1CC2-EF31-EE6FB3B6C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F97DC2-DD00-080D-0020-44190999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8615-6012-44CE-9822-27DDC322B39C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B2B3AA-3817-2E7E-A982-5D923E84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87071-0F55-6608-794A-A571C497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A2BB-8765-4BD2-9773-836477162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53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0BE50-9F86-012A-12AD-C03BDE57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D56FF4-E80A-0C30-D5BD-CB79E1F9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311CF-560C-D8B8-19CF-26666132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8615-6012-44CE-9822-27DDC322B39C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04E0A-7FF9-F2EA-0FCE-2D75888B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D00E9-ED8E-9174-4061-29DD8A59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A2BB-8765-4BD2-9773-836477162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5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6CDF6-FFAE-8EAE-DCB7-18FB8240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E09485-730A-F1B2-41E3-6823BE5D7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2FAF0F-EA2A-2DA1-C89F-AA8B97B0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8615-6012-44CE-9822-27DDC322B39C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9A2C1-DAB8-AC9A-C3DB-487BE7F9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C69DD5-BDAA-E117-5880-9714685F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A2BB-8765-4BD2-9773-836477162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94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4014F-0A2B-3C2E-3608-FC25C84A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E8C14-2DDC-A65E-8BCD-05DD21755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73BCEF-EFA4-AEB4-664B-4A9020A7E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0A4993-94C6-2D9F-69A4-6266373D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8615-6012-44CE-9822-27DDC322B39C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E696F3-C863-79CB-4C58-5F99BD9B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CA37DA-8036-117D-CE5E-97D00733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A2BB-8765-4BD2-9773-836477162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00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7950-5B98-98C4-12C3-5A79C58B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86F604-656B-725C-9EB2-EFF184CC8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8B9B27-C138-116C-1BA5-27723460F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4E1894-9E1A-7CDD-5108-7B1D028A4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FC8083-C73E-BE72-F772-41B1019F5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A28CFF-37DB-FD65-D2B8-B77AA095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8615-6012-44CE-9822-27DDC322B39C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FDC079-37CB-BE42-CF94-BD4B06E8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D1E7B7-8152-EA60-FA9D-E2AF4B9C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A2BB-8765-4BD2-9773-836477162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65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99D-E009-0335-EF17-BFAC1F07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4BA37-125B-2EC6-8D1E-AB566A59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8615-6012-44CE-9822-27DDC322B39C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20D08B-6CE0-2F74-AAA7-94D61040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A47697-6741-A9F3-7341-DA557F55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A2BB-8765-4BD2-9773-836477162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60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41A0B6-9E45-9494-D103-2D342B25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8615-6012-44CE-9822-27DDC322B39C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9DCDDE-FC08-D6B6-7615-8F368023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74300-B3E6-E7FD-F66C-98DB5696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A2BB-8765-4BD2-9773-836477162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53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2677F-7A3A-ACE3-3BA3-122A5DA1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39F8A-0051-7675-7DC1-DB61C1A96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471BDE-26C8-67B8-7324-5572DE33A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FCA4B2-AFDB-52F7-7F28-8EAB95A0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8615-6012-44CE-9822-27DDC322B39C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CB5A63-A211-DBAA-D117-1FF74E5B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F7F3FD-82AF-4141-D0EF-4C69435D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A2BB-8765-4BD2-9773-836477162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6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79442-D34E-0461-1EB4-E182736E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11F7BE-C325-5A00-7050-B0BCFE104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2057D3-032D-5A30-7691-907A4981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F52C74-01F4-54A3-6322-6A243D3A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8615-6012-44CE-9822-27DDC322B39C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B288A8-7772-8CDC-6058-ECFF2A3B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212D4A-2100-6842-6978-518868EB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A2BB-8765-4BD2-9773-836477162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0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ED0AF0-5E87-A0C7-1B2F-1DA57255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B1881-7F4B-78FE-4CCB-4218B7EC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3E2EA3-3BA9-0969-77D6-ED67DCE05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A8615-6012-44CE-9822-27DDC322B39C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63B89-0CA0-9B81-D3D1-647A5152D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A616F-83DB-698C-25C2-B8490A8AF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9A2BB-8765-4BD2-9773-836477162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3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1C9C5BA-7038-9B49-0C31-A91E00F94800}"/>
              </a:ext>
            </a:extLst>
          </p:cNvPr>
          <p:cNvSpPr txBox="1"/>
          <p:nvPr/>
        </p:nvSpPr>
        <p:spPr>
          <a:xfrm>
            <a:off x="0" y="130628"/>
            <a:ext cx="307412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96938" algn="l"/>
              </a:tabLst>
            </a:pPr>
            <a:r>
              <a:rPr lang="pt-BR" sz="1200" b="1" dirty="0" err="1">
                <a:solidFill>
                  <a:srgbClr val="0ED8E2"/>
                </a:solidFill>
              </a:rPr>
              <a:t>Cvbn</a:t>
            </a:r>
            <a:endParaRPr lang="pt-BR" sz="1200" b="1" dirty="0">
              <a:solidFill>
                <a:srgbClr val="0ED8E2"/>
              </a:solidFill>
            </a:endParaRPr>
          </a:p>
          <a:p>
            <a:r>
              <a:rPr lang="pt-BR" sz="1050" dirty="0" err="1">
                <a:solidFill>
                  <a:schemeClr val="bg1"/>
                </a:solidFill>
              </a:rPr>
              <a:t>dfhj</a:t>
            </a:r>
            <a:endParaRPr lang="pt-B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65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Andrade</dc:creator>
  <cp:lastModifiedBy>Renato Andrade</cp:lastModifiedBy>
  <cp:revision>2</cp:revision>
  <dcterms:created xsi:type="dcterms:W3CDTF">2022-10-21T11:44:47Z</dcterms:created>
  <dcterms:modified xsi:type="dcterms:W3CDTF">2022-10-21T13:33:06Z</dcterms:modified>
</cp:coreProperties>
</file>