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lfa Slab One" panose="020B0604020202020204" charset="0"/>
      <p:regular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14018-9714-474D-9043-C3F1B8FC6A23}" v="5" dt="2022-07-28T19:40:41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Bueno" userId="d9a0137f361ce63e" providerId="LiveId" clId="{8CC14018-9714-474D-9043-C3F1B8FC6A23}"/>
    <pc:docChg chg="undo custSel modSld">
      <pc:chgData name="Renato Bueno" userId="d9a0137f361ce63e" providerId="LiveId" clId="{8CC14018-9714-474D-9043-C3F1B8FC6A23}" dt="2022-08-02T19:25:06.693" v="241" actId="113"/>
      <pc:docMkLst>
        <pc:docMk/>
      </pc:docMkLst>
      <pc:sldChg chg="modSp mod">
        <pc:chgData name="Renato Bueno" userId="d9a0137f361ce63e" providerId="LiveId" clId="{8CC14018-9714-474D-9043-C3F1B8FC6A23}" dt="2022-08-02T19:21:05.680" v="172" actId="20577"/>
        <pc:sldMkLst>
          <pc:docMk/>
          <pc:sldMk cId="0" sldId="257"/>
        </pc:sldMkLst>
        <pc:spChg chg="mod">
          <ac:chgData name="Renato Bueno" userId="d9a0137f361ce63e" providerId="LiveId" clId="{8CC14018-9714-474D-9043-C3F1B8FC6A23}" dt="2022-08-02T19:21:05.680" v="172" actId="20577"/>
          <ac:spMkLst>
            <pc:docMk/>
            <pc:sldMk cId="0" sldId="257"/>
            <ac:spMk id="63" creationId="{00000000-0000-0000-0000-000000000000}"/>
          </ac:spMkLst>
        </pc:spChg>
      </pc:sldChg>
      <pc:sldChg chg="addSp modSp mod modNotes">
        <pc:chgData name="Renato Bueno" userId="d9a0137f361ce63e" providerId="LiveId" clId="{8CC14018-9714-474D-9043-C3F1B8FC6A23}" dt="2022-07-28T18:49:27.983" v="18" actId="1076"/>
        <pc:sldMkLst>
          <pc:docMk/>
          <pc:sldMk cId="0" sldId="258"/>
        </pc:sldMkLst>
        <pc:spChg chg="add mod">
          <ac:chgData name="Renato Bueno" userId="d9a0137f361ce63e" providerId="LiveId" clId="{8CC14018-9714-474D-9043-C3F1B8FC6A23}" dt="2022-07-28T18:49:27.983" v="18" actId="1076"/>
          <ac:spMkLst>
            <pc:docMk/>
            <pc:sldMk cId="0" sldId="258"/>
            <ac:spMk id="2" creationId="{126C3A69-1164-FE04-CA64-8F4C2A54DC24}"/>
          </ac:spMkLst>
        </pc:spChg>
      </pc:sldChg>
      <pc:sldChg chg="modSp mod">
        <pc:chgData name="Renato Bueno" userId="d9a0137f361ce63e" providerId="LiveId" clId="{8CC14018-9714-474D-9043-C3F1B8FC6A23}" dt="2022-07-28T18:48:32.827" v="13" actId="27636"/>
        <pc:sldMkLst>
          <pc:docMk/>
          <pc:sldMk cId="0" sldId="261"/>
        </pc:sldMkLst>
        <pc:spChg chg="mod">
          <ac:chgData name="Renato Bueno" userId="d9a0137f361ce63e" providerId="LiveId" clId="{8CC14018-9714-474D-9043-C3F1B8FC6A23}" dt="2022-07-28T18:48:32.827" v="13" actId="27636"/>
          <ac:spMkLst>
            <pc:docMk/>
            <pc:sldMk cId="0" sldId="261"/>
            <ac:spMk id="88" creationId="{00000000-0000-0000-0000-000000000000}"/>
          </ac:spMkLst>
        </pc:spChg>
      </pc:sldChg>
      <pc:sldChg chg="modSp mod">
        <pc:chgData name="Renato Bueno" userId="d9a0137f361ce63e" providerId="LiveId" clId="{8CC14018-9714-474D-9043-C3F1B8FC6A23}" dt="2022-08-02T19:25:06.693" v="241" actId="113"/>
        <pc:sldMkLst>
          <pc:docMk/>
          <pc:sldMk cId="0" sldId="264"/>
        </pc:sldMkLst>
        <pc:spChg chg="mod">
          <ac:chgData name="Renato Bueno" userId="d9a0137f361ce63e" providerId="LiveId" clId="{8CC14018-9714-474D-9043-C3F1B8FC6A23}" dt="2022-08-02T19:25:06.693" v="241" actId="113"/>
          <ac:spMkLst>
            <pc:docMk/>
            <pc:sldMk cId="0" sldId="264"/>
            <ac:spMk id="106" creationId="{00000000-0000-0000-0000-000000000000}"/>
          </ac:spMkLst>
        </pc:spChg>
      </pc:sldChg>
    </pc:docChg>
  </pc:docChgLst>
  <pc:docChgLst>
    <pc:chgData name="Renato Bueno" userId="d9a0137f361ce63e" providerId="LiveId" clId="{27219ED8-47B2-4C8D-99E9-1110E707E1DB}"/>
    <pc:docChg chg="custSel modSld">
      <pc:chgData name="Renato Bueno" userId="d9a0137f361ce63e" providerId="LiveId" clId="{27219ED8-47B2-4C8D-99E9-1110E707E1DB}" dt="2022-02-14T22:19:10.025" v="4" actId="27636"/>
      <pc:docMkLst>
        <pc:docMk/>
      </pc:docMkLst>
      <pc:sldChg chg="modSp mod">
        <pc:chgData name="Renato Bueno" userId="d9a0137f361ce63e" providerId="LiveId" clId="{27219ED8-47B2-4C8D-99E9-1110E707E1DB}" dt="2022-02-11T04:20:13.741" v="2" actId="5793"/>
        <pc:sldMkLst>
          <pc:docMk/>
          <pc:sldMk cId="0" sldId="257"/>
        </pc:sldMkLst>
        <pc:spChg chg="mod">
          <ac:chgData name="Renato Bueno" userId="d9a0137f361ce63e" providerId="LiveId" clId="{27219ED8-47B2-4C8D-99E9-1110E707E1DB}" dt="2022-02-11T04:20:13.741" v="2" actId="5793"/>
          <ac:spMkLst>
            <pc:docMk/>
            <pc:sldMk cId="0" sldId="257"/>
            <ac:spMk id="63" creationId="{00000000-0000-0000-0000-000000000000}"/>
          </ac:spMkLst>
        </pc:spChg>
      </pc:sldChg>
      <pc:sldChg chg="modSp mod">
        <pc:chgData name="Renato Bueno" userId="d9a0137f361ce63e" providerId="LiveId" clId="{27219ED8-47B2-4C8D-99E9-1110E707E1DB}" dt="2022-02-14T22:19:10.025" v="4" actId="27636"/>
        <pc:sldMkLst>
          <pc:docMk/>
          <pc:sldMk cId="0" sldId="268"/>
        </pc:sldMkLst>
        <pc:spChg chg="mod">
          <ac:chgData name="Renato Bueno" userId="d9a0137f361ce63e" providerId="LiveId" clId="{27219ED8-47B2-4C8D-99E9-1110E707E1DB}" dt="2022-02-14T22:19:10.025" v="4" actId="27636"/>
          <ac:spMkLst>
            <pc:docMk/>
            <pc:sldMk cId="0" sldId="268"/>
            <ac:spMk id="1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1#technology-most-popular-technologi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-engines.com/en/rank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31868d5d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31868d5d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1868d5d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1868d5d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31868d5d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31868d5d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31868d5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31868d5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31868d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31868d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31868d5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31868d5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https://insights.stackoverflow.com/survey/2021#technology-most-popular-technologies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https://db-engines.com/en/ranking</a:t>
            </a:r>
            <a:endParaRPr sz="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31868d5d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31868d5d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31868d5d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31868d5d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31868d5d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31868d5d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1868d5d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31868d5d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31868d5d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31868d5d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31868d5d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31868d5d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5JbAOWJbgIA" TargetMode="External"/><Relationship Id="rId4" Type="http://schemas.openxmlformats.org/officeDocument/2006/relationships/hyperlink" Target="https://www.wampserver.com/e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ysqltutorial.org/mysql-sample-database.asp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tutorial.org/mysql-sample-database.aspx" TargetMode="External"/><Relationship Id="rId3" Type="http://schemas.openxmlformats.org/officeDocument/2006/relationships/hyperlink" Target="https://insights.stackoverflow.com/survey/2021#most-popular-technologies-database" TargetMode="External"/><Relationship Id="rId7" Type="http://schemas.openxmlformats.org/officeDocument/2006/relationships/hyperlink" Target="https://www.youtube.com/watch?v=5JbAOWJbgIA&amp;list=PLHz_AreHm4dkBs-795Dsgvau_ekxg8g1r&amp;index=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ampserver.com/en/" TargetMode="External"/><Relationship Id="rId5" Type="http://schemas.openxmlformats.org/officeDocument/2006/relationships/hyperlink" Target="https://dev.mysql.com/downloads/workbench/" TargetMode="External"/><Relationship Id="rId4" Type="http://schemas.openxmlformats.org/officeDocument/2006/relationships/hyperlink" Target="https://db-engines.com/en/rank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6719287195638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M3mr7L1KMahwyQe7-QUAWealhq8-a59QEtEf0mLMKno/edit?usp=sharing" TargetMode="External"/><Relationship Id="rId5" Type="http://schemas.openxmlformats.org/officeDocument/2006/relationships/hyperlink" Target="https://docs.google.com/spreadsheets/d/1-tYzOWns5SfTSG9tlqasl9uZNgrBo5aTuTelx1V6t4o/edit?usp=sharing" TargetMode="External"/><Relationship Id="rId4" Type="http://schemas.openxmlformats.org/officeDocument/2006/relationships/hyperlink" Target="https://github.com/renatobdo/BD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sights.stackoverflow.com/survey/2021#technology-most-popular-technolog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NQesMDaTb1ztLJ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IFSP - Guarulhos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necessárias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MySql WorkBench: </a:t>
            </a:r>
            <a:r>
              <a:rPr lang="pt-BR" sz="2200" u="sng">
                <a:solidFill>
                  <a:schemeClr val="hlink"/>
                </a:solidFill>
                <a:hlinkClick r:id="rId3"/>
              </a:rPr>
              <a:t>https://dev.mysql.com/downloads/workbench/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WAMP: </a:t>
            </a:r>
            <a:r>
              <a:rPr lang="pt-BR" sz="2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https://www.wampserver.com/en/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Como realizar a instalação? 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hlinkClick r:id="rId5"/>
              </a:rPr>
              <a:t>https://www.youtube.com/watch?v=5JbAOWJbgIA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https://www.hackerrank.com</a:t>
            </a:r>
            <a:r>
              <a:rPr lang="pt-BR" sz="2200"/>
              <a:t> 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exercícios de SQL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hlinkClick r:id="rId4"/>
              </a:rPr>
              <a:t>https://www.mysqltutorial.org/mysql-sample-database.aspx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31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913" y="223825"/>
            <a:ext cx="60483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https://insights.stackoverflow.com/survey/2021#most-popular-technologies-database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4"/>
              </a:rPr>
              <a:t>https://db-engines.com/en/ranking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5"/>
              </a:rPr>
              <a:t>https://dev.mysql.com/downloads/workbench/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6"/>
              </a:rPr>
              <a:t>https://www.wampserver.com/en/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hlinkClick r:id="rId7"/>
              </a:rPr>
              <a:t>https://www.youtube.com/watch?v=5JbAOWJbgIA&amp;list=PLHz_AreHm4dkBs-795Dsgvau_ekxg8g1r&amp;index=2</a:t>
            </a:r>
            <a:r>
              <a:rPr lang="pt-BR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</a:t>
            </a:r>
            <a:r>
              <a:rPr lang="pt-BR" u="sng" dirty="0">
                <a:solidFill>
                  <a:schemeClr val="hlink"/>
                </a:solidFill>
                <a:hlinkClick r:id="rId8"/>
              </a:rPr>
              <a:t>://www.mysqltutorial.org/mysql-sample-database.aspx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Renato Bueno Domingos de Oliveira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91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dirty="0"/>
              <a:t>Currículo Lattes: </a:t>
            </a:r>
            <a:r>
              <a:rPr lang="pt-BR" sz="3800" u="sng" dirty="0">
                <a:solidFill>
                  <a:schemeClr val="hlink"/>
                </a:solidFill>
                <a:hlinkClick r:id="rId3"/>
              </a:rPr>
              <a:t>http://lattes.cnpq.br/4671928719563893</a:t>
            </a:r>
            <a:endParaRPr sz="3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800" dirty="0"/>
              <a:t>Moodle: </a:t>
            </a:r>
            <a:r>
              <a:rPr lang="pt-BR" sz="3800" strike="sngStrike" dirty="0"/>
              <a:t>BD2 - 2022 - </a:t>
            </a:r>
            <a:r>
              <a:rPr lang="pt-BR" sz="3800" strike="sngStrike"/>
              <a:t>01 – ADS  </a:t>
            </a:r>
            <a:r>
              <a:rPr lang="pt-BR" sz="3800"/>
              <a:t>Em breve</a:t>
            </a:r>
            <a:endParaRPr lang="pt-BR" sz="3800" strike="sngStrike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800" dirty="0" err="1"/>
              <a:t>github</a:t>
            </a:r>
            <a:r>
              <a:rPr lang="pt-BR" sz="3800" dirty="0"/>
              <a:t>: </a:t>
            </a:r>
            <a:r>
              <a:rPr lang="pt-BR" sz="3800" u="sng" dirty="0">
                <a:solidFill>
                  <a:schemeClr val="hlink"/>
                </a:solidFill>
                <a:hlinkClick r:id="rId4"/>
              </a:rPr>
              <a:t>https://github.com/renatobdo</a:t>
            </a:r>
            <a:r>
              <a:rPr lang="pt-BR" sz="3800" u="sng">
                <a:solidFill>
                  <a:schemeClr val="hlink"/>
                </a:solidFill>
                <a:hlinkClick r:id="rId4"/>
              </a:rPr>
              <a:t>/BD2</a:t>
            </a:r>
            <a:endParaRPr sz="3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800"/>
              <a:t>Plano de aulas:</a:t>
            </a:r>
          </a:p>
          <a:p>
            <a:pPr lvl="1" indent="-457200">
              <a:spcBef>
                <a:spcPts val="1200"/>
              </a:spcBef>
            </a:pPr>
            <a:r>
              <a:rPr lang="pt-BR" sz="3400"/>
              <a:t>Turma 1 (quinta-feira): </a:t>
            </a:r>
            <a:r>
              <a:rPr lang="pt-BR" sz="3400" u="sng">
                <a:solidFill>
                  <a:schemeClr val="hlink"/>
                </a:solidFill>
                <a:hlinkClick r:id="rId5"/>
              </a:rPr>
              <a:t>https://docs.google.com/spreadsheets/d/1-tYzOWns5SfTSG9tlqasl9uZNgrBo5aTuTelx1V6t4o/edit?usp=sharing</a:t>
            </a:r>
            <a:r>
              <a:rPr lang="pt-BR" sz="3400" u="sng">
                <a:solidFill>
                  <a:schemeClr val="hlink"/>
                </a:solidFill>
              </a:rPr>
              <a:t> </a:t>
            </a:r>
          </a:p>
          <a:p>
            <a:pPr lvl="1" indent="-457200">
              <a:spcBef>
                <a:spcPts val="1200"/>
              </a:spcBef>
            </a:pPr>
            <a:r>
              <a:rPr lang="pt-BR" sz="3400"/>
              <a:t>Turma 2 (terça-feira) :</a:t>
            </a:r>
            <a:r>
              <a:rPr lang="pt-BR" sz="3600">
                <a:hlinkClick r:id="rId6"/>
              </a:rPr>
              <a:t>https://docs.google.com/spreadsheets/d/1M3mr7L1KMahwyQe7-QUAWealhq8-a59QEtEf0mLMKno/edit?usp=sharing</a:t>
            </a:r>
            <a:r>
              <a:rPr lang="pt-BR" sz="3400"/>
              <a:t>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800"/>
              <a:t>Critérios de avaliação</a:t>
            </a:r>
            <a:endParaRPr lang="pt-BR"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47250" y="264550"/>
            <a:ext cx="41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utilizar o MySQL ?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2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00"/>
              <a:t>73.317 respostas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código aberto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956" y="0"/>
            <a:ext cx="4379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26C3A69-1164-FE04-CA64-8F4C2A54DC24}"/>
              </a:ext>
            </a:extLst>
          </p:cNvPr>
          <p:cNvSpPr txBox="1"/>
          <p:nvPr/>
        </p:nvSpPr>
        <p:spPr>
          <a:xfrm>
            <a:off x="0" y="4561367"/>
            <a:ext cx="3870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https://insights.stackoverflow.com/survey/2021#technology-most-popular-technologies</a:t>
            </a:r>
            <a:endParaRPr lang="pt-BR" sz="1400">
              <a:solidFill>
                <a:srgbClr val="595959"/>
              </a:solidFill>
            </a:endParaRPr>
          </a:p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BD I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 que vocês viram ?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DDL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Definição de dados: CREATE, ALTER, DROP</a:t>
            </a:r>
            <a:endParaRPr sz="5000"/>
          </a:p>
          <a:p>
            <a:pPr marL="457200" lvl="0" indent="-403225" algn="l" rtl="0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pt-BR" sz="5000"/>
              <a:t>criação de banco de dados: </a:t>
            </a:r>
            <a:r>
              <a:rPr lang="pt-BR" sz="5000" b="1"/>
              <a:t>CREATE DATABASE</a:t>
            </a:r>
            <a:r>
              <a:rPr lang="pt-BR" sz="5000"/>
              <a:t> nomedoBD;</a:t>
            </a:r>
            <a:endParaRPr sz="5000"/>
          </a:p>
          <a:p>
            <a:pPr marL="457200" lvl="0" indent="-40322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 sz="5000"/>
              <a:t>criação de tabela: </a:t>
            </a:r>
            <a:r>
              <a:rPr lang="pt-BR" sz="5000" b="1"/>
              <a:t>CREATE TABLE</a:t>
            </a:r>
            <a:r>
              <a:rPr lang="pt-BR" sz="5000"/>
              <a:t> nomeDaTabela(campos tipodedado);</a:t>
            </a:r>
            <a:endParaRPr sz="5000"/>
          </a:p>
          <a:p>
            <a:pPr marL="457200" lvl="0" indent="-40322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 sz="5000"/>
              <a:t>Apaga a tabela: </a:t>
            </a:r>
            <a:r>
              <a:rPr lang="pt-BR" sz="5000" b="1"/>
              <a:t>DROP TABLE</a:t>
            </a:r>
            <a:r>
              <a:rPr lang="pt-BR" sz="5000"/>
              <a:t> nomeDaTabela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DDL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4) Modificando um campo da tabela: </a:t>
            </a:r>
            <a:r>
              <a:rPr lang="pt-BR" sz="5000" b="1"/>
              <a:t>ALTER TABLE</a:t>
            </a:r>
            <a:r>
              <a:rPr lang="pt-BR" sz="5000"/>
              <a:t> nomeDaTabela </a:t>
            </a:r>
            <a:r>
              <a:rPr lang="pt-BR" sz="5000" b="1"/>
              <a:t>MODIFY</a:t>
            </a:r>
            <a:r>
              <a:rPr lang="pt-BR" sz="5000"/>
              <a:t> campo tipoDeDado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00"/>
              <a:t>5) Adicionando um campo na tabela: </a:t>
            </a:r>
            <a:r>
              <a:rPr lang="pt-BR" sz="5000" b="1"/>
              <a:t>ALTER TABLE</a:t>
            </a:r>
            <a:r>
              <a:rPr lang="pt-BR" sz="5000"/>
              <a:t> nomeDaTabela </a:t>
            </a:r>
            <a:r>
              <a:rPr lang="pt-BR" sz="5000" b="1"/>
              <a:t>ADD</a:t>
            </a:r>
            <a:r>
              <a:rPr lang="pt-BR" sz="5000"/>
              <a:t> campoNovo tipoDeDado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000"/>
              <a:t>6) Apagando uma coluna da tabela: </a:t>
            </a:r>
            <a:r>
              <a:rPr lang="pt-BR" sz="5000" b="1"/>
              <a:t>ALTER TABLE</a:t>
            </a:r>
            <a:r>
              <a:rPr lang="pt-BR" sz="5000"/>
              <a:t> nomeDaTabela </a:t>
            </a:r>
            <a:r>
              <a:rPr lang="pt-BR" sz="5000" b="1"/>
              <a:t>ALTER COLUMN</a:t>
            </a:r>
            <a:r>
              <a:rPr lang="pt-BR" sz="5000"/>
              <a:t> nomeDaCampo default ‘XX’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DML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Manipulação de dados: SELECT, UPDATE, DELETE, INSERT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DCL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Controle de dados: COMMIT, ROLLBACK, GRANT E REVOKE</a:t>
            </a:r>
            <a:endParaRPr sz="3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Formulário sobre vocês…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pt-BR" sz="2000" b="1">
                <a:solidFill>
                  <a:srgbClr val="000000"/>
                </a:solidFill>
              </a:rPr>
              <a:t>Turma 1 (quinta-feira):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u="sng">
              <a:solidFill>
                <a:schemeClr val="hlink"/>
              </a:solidFill>
              <a:hlinkClick r:id="rId3"/>
            </a:endParaRPr>
          </a:p>
          <a:p>
            <a:pPr marL="457200" lvl="1" indent="0">
              <a:buNone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https://forms.gle/rNQesMDaTb1ztLJ99</a:t>
            </a:r>
            <a:r>
              <a:rPr lang="pt-BR" sz="1600" u="sng">
                <a:solidFill>
                  <a:schemeClr val="hlink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</a:rPr>
              <a:t>Turma 2 (terça-feira):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pt-BR" sz="1600" u="sng">
                <a:solidFill>
                  <a:schemeClr val="hlink"/>
                </a:solidFill>
              </a:rPr>
              <a:t>https://forms.gle/SnwoC7eZjajBvtw98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448</Words>
  <Application>Microsoft Office PowerPoint</Application>
  <PresentationFormat>Apresentação na tela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Proxima Nova</vt:lpstr>
      <vt:lpstr>Arial</vt:lpstr>
      <vt:lpstr>Alfa Slab One</vt:lpstr>
      <vt:lpstr>Gameday</vt:lpstr>
      <vt:lpstr>Banco de dados II</vt:lpstr>
      <vt:lpstr>Renato Bueno Domingos de Oliveira</vt:lpstr>
      <vt:lpstr>Por que utilizar o MySQL ?</vt:lpstr>
      <vt:lpstr>Revisão BD I</vt:lpstr>
      <vt:lpstr>Linguagem DDL</vt:lpstr>
      <vt:lpstr>Linguagem DDL</vt:lpstr>
      <vt:lpstr>Linguagem DML</vt:lpstr>
      <vt:lpstr>Linguagem DCL</vt:lpstr>
      <vt:lpstr>Formulário sobre vocês…</vt:lpstr>
      <vt:lpstr>Ferramentas necessárias</vt:lpstr>
      <vt:lpstr>Exercícios</vt:lpstr>
      <vt:lpstr>Exercícios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cp:lastModifiedBy>Renato Bueno</cp:lastModifiedBy>
  <cp:revision>1</cp:revision>
  <dcterms:modified xsi:type="dcterms:W3CDTF">2022-08-02T19:25:11Z</dcterms:modified>
</cp:coreProperties>
</file>