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959492-C572-3C4E-B0CA-51E5C58A5A98}" v="24" dt="2021-04-12T15:10:47.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13"/>
  </p:normalViewPr>
  <p:slideViewPr>
    <p:cSldViewPr snapToGrid="0" snapToObjects="1">
      <p:cViewPr>
        <p:scale>
          <a:sx n="96" d="100"/>
          <a:sy n="96" d="100"/>
        </p:scale>
        <p:origin x="62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ATO CASTRO" userId="8f0164c0-eede-41db-be99-58a500939970" providerId="ADAL" clId="{8B959492-C572-3C4E-B0CA-51E5C58A5A98}"/>
    <pc:docChg chg="undo custSel addSld delSld modSld sldOrd">
      <pc:chgData name="RENATO CASTRO" userId="8f0164c0-eede-41db-be99-58a500939970" providerId="ADAL" clId="{8B959492-C572-3C4E-B0CA-51E5C58A5A98}" dt="2021-04-12T15:36:11.264" v="10641" actId="1076"/>
      <pc:docMkLst>
        <pc:docMk/>
      </pc:docMkLst>
      <pc:sldChg chg="addSp delSp modSp mod">
        <pc:chgData name="RENATO CASTRO" userId="8f0164c0-eede-41db-be99-58a500939970" providerId="ADAL" clId="{8B959492-C572-3C4E-B0CA-51E5C58A5A98}" dt="2021-04-12T13:37:29.518" v="1485" actId="20577"/>
        <pc:sldMkLst>
          <pc:docMk/>
          <pc:sldMk cId="1317358816" sldId="256"/>
        </pc:sldMkLst>
        <pc:spChg chg="del">
          <ac:chgData name="RENATO CASTRO" userId="8f0164c0-eede-41db-be99-58a500939970" providerId="ADAL" clId="{8B959492-C572-3C4E-B0CA-51E5C58A5A98}" dt="2021-04-12T13:37:19.551" v="1459" actId="21"/>
          <ac:spMkLst>
            <pc:docMk/>
            <pc:sldMk cId="1317358816" sldId="256"/>
            <ac:spMk id="3" creationId="{5C68175B-5AEF-4F41-83FB-FBC090EFB7E8}"/>
          </ac:spMkLst>
        </pc:spChg>
        <pc:spChg chg="add mod">
          <ac:chgData name="RENATO CASTRO" userId="8f0164c0-eede-41db-be99-58a500939970" providerId="ADAL" clId="{8B959492-C572-3C4E-B0CA-51E5C58A5A98}" dt="2021-04-12T13:37:29.518" v="1485" actId="20577"/>
          <ac:spMkLst>
            <pc:docMk/>
            <pc:sldMk cId="1317358816" sldId="256"/>
            <ac:spMk id="5" creationId="{70008077-9438-3240-8220-443CEC35B8E2}"/>
          </ac:spMkLst>
        </pc:spChg>
      </pc:sldChg>
      <pc:sldChg chg="addSp delSp modSp new del mod">
        <pc:chgData name="RENATO CASTRO" userId="8f0164c0-eede-41db-be99-58a500939970" providerId="ADAL" clId="{8B959492-C572-3C4E-B0CA-51E5C58A5A98}" dt="2021-04-12T14:30:35.420" v="4585" actId="2696"/>
        <pc:sldMkLst>
          <pc:docMk/>
          <pc:sldMk cId="3401400282" sldId="257"/>
        </pc:sldMkLst>
        <pc:spChg chg="del">
          <ac:chgData name="RENATO CASTRO" userId="8f0164c0-eede-41db-be99-58a500939970" providerId="ADAL" clId="{8B959492-C572-3C4E-B0CA-51E5C58A5A98}" dt="2021-04-10T15:20:57.725" v="731" actId="21"/>
          <ac:spMkLst>
            <pc:docMk/>
            <pc:sldMk cId="3401400282" sldId="257"/>
            <ac:spMk id="2" creationId="{EAD83A53-1EF8-E649-96E9-854197B2F132}"/>
          </ac:spMkLst>
        </pc:spChg>
        <pc:spChg chg="mod">
          <ac:chgData name="RENATO CASTRO" userId="8f0164c0-eede-41db-be99-58a500939970" providerId="ADAL" clId="{8B959492-C572-3C4E-B0CA-51E5C58A5A98}" dt="2021-04-12T14:30:27.937" v="4584" actId="20577"/>
          <ac:spMkLst>
            <pc:docMk/>
            <pc:sldMk cId="3401400282" sldId="257"/>
            <ac:spMk id="3" creationId="{7D5366F8-4CCE-7641-BE20-DD0C25609082}"/>
          </ac:spMkLst>
        </pc:spChg>
        <pc:spChg chg="add mod">
          <ac:chgData name="RENATO CASTRO" userId="8f0164c0-eede-41db-be99-58a500939970" providerId="ADAL" clId="{8B959492-C572-3C4E-B0CA-51E5C58A5A98}" dt="2021-04-10T15:21:06.521" v="736" actId="767"/>
          <ac:spMkLst>
            <pc:docMk/>
            <pc:sldMk cId="3401400282" sldId="257"/>
            <ac:spMk id="4" creationId="{9D78FE0E-C4BE-1946-BBD8-A7A146D16779}"/>
          </ac:spMkLst>
        </pc:spChg>
      </pc:sldChg>
      <pc:sldChg chg="addSp delSp modSp new mod">
        <pc:chgData name="RENATO CASTRO" userId="8f0164c0-eede-41db-be99-58a500939970" providerId="ADAL" clId="{8B959492-C572-3C4E-B0CA-51E5C58A5A98}" dt="2021-04-12T14:28:47.785" v="4581" actId="20577"/>
        <pc:sldMkLst>
          <pc:docMk/>
          <pc:sldMk cId="2538593717" sldId="258"/>
        </pc:sldMkLst>
        <pc:spChg chg="mod">
          <ac:chgData name="RENATO CASTRO" userId="8f0164c0-eede-41db-be99-58a500939970" providerId="ADAL" clId="{8B959492-C572-3C4E-B0CA-51E5C58A5A98}" dt="2021-04-12T13:37:44.824" v="1520" actId="20577"/>
          <ac:spMkLst>
            <pc:docMk/>
            <pc:sldMk cId="2538593717" sldId="258"/>
            <ac:spMk id="2" creationId="{BC1A9775-1AAE-EF46-958F-D0E8924AA2A2}"/>
          </ac:spMkLst>
        </pc:spChg>
        <pc:spChg chg="del">
          <ac:chgData name="RENATO CASTRO" userId="8f0164c0-eede-41db-be99-58a500939970" providerId="ADAL" clId="{8B959492-C572-3C4E-B0CA-51E5C58A5A98}" dt="2021-04-12T13:37:52.323" v="1521" actId="21"/>
          <ac:spMkLst>
            <pc:docMk/>
            <pc:sldMk cId="2538593717" sldId="258"/>
            <ac:spMk id="3" creationId="{CCFA27A5-BD93-0B47-8670-5E09E1C297E7}"/>
          </ac:spMkLst>
        </pc:spChg>
        <pc:spChg chg="add del mod">
          <ac:chgData name="RENATO CASTRO" userId="8f0164c0-eede-41db-be99-58a500939970" providerId="ADAL" clId="{8B959492-C572-3C4E-B0CA-51E5C58A5A98}" dt="2021-04-12T13:50:46.436" v="2434" actId="21"/>
          <ac:spMkLst>
            <pc:docMk/>
            <pc:sldMk cId="2538593717" sldId="258"/>
            <ac:spMk id="4" creationId="{EA9F2780-6A64-3B48-890E-C35C57C096DA}"/>
          </ac:spMkLst>
        </pc:spChg>
        <pc:spChg chg="add mod">
          <ac:chgData name="RENATO CASTRO" userId="8f0164c0-eede-41db-be99-58a500939970" providerId="ADAL" clId="{8B959492-C572-3C4E-B0CA-51E5C58A5A98}" dt="2021-04-12T14:28:47.785" v="4581" actId="20577"/>
          <ac:spMkLst>
            <pc:docMk/>
            <pc:sldMk cId="2538593717" sldId="258"/>
            <ac:spMk id="5" creationId="{62ECF72C-0E7C-6C4E-8F3D-AF9C82270767}"/>
          </ac:spMkLst>
        </pc:spChg>
      </pc:sldChg>
      <pc:sldChg chg="addSp delSp modSp new mod ord">
        <pc:chgData name="RENATO CASTRO" userId="8f0164c0-eede-41db-be99-58a500939970" providerId="ADAL" clId="{8B959492-C572-3C4E-B0CA-51E5C58A5A98}" dt="2021-04-12T14:17:16.403" v="3604" actId="1076"/>
        <pc:sldMkLst>
          <pc:docMk/>
          <pc:sldMk cId="1316618248" sldId="259"/>
        </pc:sldMkLst>
        <pc:spChg chg="mod">
          <ac:chgData name="RENATO CASTRO" userId="8f0164c0-eede-41db-be99-58a500939970" providerId="ADAL" clId="{8B959492-C572-3C4E-B0CA-51E5C58A5A98}" dt="2021-04-12T14:15:40.031" v="3566" actId="1076"/>
          <ac:spMkLst>
            <pc:docMk/>
            <pc:sldMk cId="1316618248" sldId="259"/>
            <ac:spMk id="2" creationId="{F0757838-FEF4-CE4E-B65D-3027CDE2E30E}"/>
          </ac:spMkLst>
        </pc:spChg>
        <pc:spChg chg="del">
          <ac:chgData name="RENATO CASTRO" userId="8f0164c0-eede-41db-be99-58a500939970" providerId="ADAL" clId="{8B959492-C572-3C4E-B0CA-51E5C58A5A98}" dt="2021-04-12T13:51:28.433" v="2464" actId="21"/>
          <ac:spMkLst>
            <pc:docMk/>
            <pc:sldMk cId="1316618248" sldId="259"/>
            <ac:spMk id="3" creationId="{2CD4131D-6882-6044-83AE-345E55884B42}"/>
          </ac:spMkLst>
        </pc:spChg>
        <pc:spChg chg="add mod">
          <ac:chgData name="RENATO CASTRO" userId="8f0164c0-eede-41db-be99-58a500939970" providerId="ADAL" clId="{8B959492-C572-3C4E-B0CA-51E5C58A5A98}" dt="2021-04-12T14:16:37.220" v="3576" actId="207"/>
          <ac:spMkLst>
            <pc:docMk/>
            <pc:sldMk cId="1316618248" sldId="259"/>
            <ac:spMk id="8" creationId="{2A13E729-32E1-9F40-AC10-2CC7DC4513A5}"/>
          </ac:spMkLst>
        </pc:spChg>
        <pc:spChg chg="add mod">
          <ac:chgData name="RENATO CASTRO" userId="8f0164c0-eede-41db-be99-58a500939970" providerId="ADAL" clId="{8B959492-C572-3C4E-B0CA-51E5C58A5A98}" dt="2021-04-12T14:17:16.403" v="3604" actId="1076"/>
          <ac:spMkLst>
            <pc:docMk/>
            <pc:sldMk cId="1316618248" sldId="259"/>
            <ac:spMk id="11" creationId="{296D234F-B554-E640-9FBA-0BA102451F98}"/>
          </ac:spMkLst>
        </pc:spChg>
        <pc:spChg chg="add mod">
          <ac:chgData name="RENATO CASTRO" userId="8f0164c0-eede-41db-be99-58a500939970" providerId="ADAL" clId="{8B959492-C572-3C4E-B0CA-51E5C58A5A98}" dt="2021-04-12T14:17:10.731" v="3603" actId="1076"/>
          <ac:spMkLst>
            <pc:docMk/>
            <pc:sldMk cId="1316618248" sldId="259"/>
            <ac:spMk id="12" creationId="{9C5388B8-3CD4-0F46-9D0A-7D34BE1E86B3}"/>
          </ac:spMkLst>
        </pc:spChg>
        <pc:picChg chg="add mod">
          <ac:chgData name="RENATO CASTRO" userId="8f0164c0-eede-41db-be99-58a500939970" providerId="ADAL" clId="{8B959492-C572-3C4E-B0CA-51E5C58A5A98}" dt="2021-04-12T14:16:12.069" v="3572" actId="1076"/>
          <ac:picMkLst>
            <pc:docMk/>
            <pc:sldMk cId="1316618248" sldId="259"/>
            <ac:picMk id="5" creationId="{0EACB01D-1DB9-6947-AE47-8E213EBA1923}"/>
          </ac:picMkLst>
        </pc:picChg>
        <pc:picChg chg="add del mod">
          <ac:chgData name="RENATO CASTRO" userId="8f0164c0-eede-41db-be99-58a500939970" providerId="ADAL" clId="{8B959492-C572-3C4E-B0CA-51E5C58A5A98}" dt="2021-04-12T13:55:24.018" v="2476" actId="21"/>
          <ac:picMkLst>
            <pc:docMk/>
            <pc:sldMk cId="1316618248" sldId="259"/>
            <ac:picMk id="7" creationId="{00C51F1C-63A6-644F-936F-9728EE5798CF}"/>
          </ac:picMkLst>
        </pc:picChg>
        <pc:picChg chg="add mod">
          <ac:chgData name="RENATO CASTRO" userId="8f0164c0-eede-41db-be99-58a500939970" providerId="ADAL" clId="{8B959492-C572-3C4E-B0CA-51E5C58A5A98}" dt="2021-04-12T14:16:13.822" v="3573" actId="1076"/>
          <ac:picMkLst>
            <pc:docMk/>
            <pc:sldMk cId="1316618248" sldId="259"/>
            <ac:picMk id="10" creationId="{3DF996FD-C170-DE49-B997-9C40EF696AA6}"/>
          </ac:picMkLst>
        </pc:picChg>
      </pc:sldChg>
      <pc:sldChg chg="addSp delSp modSp add mod">
        <pc:chgData name="RENATO CASTRO" userId="8f0164c0-eede-41db-be99-58a500939970" providerId="ADAL" clId="{8B959492-C572-3C4E-B0CA-51E5C58A5A98}" dt="2021-04-12T15:36:11.264" v="10641" actId="1076"/>
        <pc:sldMkLst>
          <pc:docMk/>
          <pc:sldMk cId="3917549456" sldId="260"/>
        </pc:sldMkLst>
        <pc:spChg chg="mod">
          <ac:chgData name="RENATO CASTRO" userId="8f0164c0-eede-41db-be99-58a500939970" providerId="ADAL" clId="{8B959492-C572-3C4E-B0CA-51E5C58A5A98}" dt="2021-04-12T15:33:51.707" v="10489" actId="1076"/>
          <ac:spMkLst>
            <pc:docMk/>
            <pc:sldMk cId="3917549456" sldId="260"/>
            <ac:spMk id="2" creationId="{F0757838-FEF4-CE4E-B65D-3027CDE2E30E}"/>
          </ac:spMkLst>
        </pc:spChg>
        <pc:spChg chg="del mod">
          <ac:chgData name="RENATO CASTRO" userId="8f0164c0-eede-41db-be99-58a500939970" providerId="ADAL" clId="{8B959492-C572-3C4E-B0CA-51E5C58A5A98}" dt="2021-04-12T14:03:11.131" v="2838" actId="21"/>
          <ac:spMkLst>
            <pc:docMk/>
            <pc:sldMk cId="3917549456" sldId="260"/>
            <ac:spMk id="8" creationId="{2A13E729-32E1-9F40-AC10-2CC7DC4513A5}"/>
          </ac:spMkLst>
        </pc:spChg>
        <pc:spChg chg="add mod">
          <ac:chgData name="RENATO CASTRO" userId="8f0164c0-eede-41db-be99-58a500939970" providerId="ADAL" clId="{8B959492-C572-3C4E-B0CA-51E5C58A5A98}" dt="2021-04-12T15:36:11.264" v="10641" actId="1076"/>
          <ac:spMkLst>
            <pc:docMk/>
            <pc:sldMk cId="3917549456" sldId="260"/>
            <ac:spMk id="10" creationId="{EF348583-8000-BA4E-BC6C-E397F2EB391A}"/>
          </ac:spMkLst>
        </pc:spChg>
        <pc:spChg chg="add del mod">
          <ac:chgData name="RENATO CASTRO" userId="8f0164c0-eede-41db-be99-58a500939970" providerId="ADAL" clId="{8B959492-C572-3C4E-B0CA-51E5C58A5A98}" dt="2021-04-12T14:12:32.627" v="3312" actId="21"/>
          <ac:spMkLst>
            <pc:docMk/>
            <pc:sldMk cId="3917549456" sldId="260"/>
            <ac:spMk id="11" creationId="{6D0A2D26-64CD-D14F-951A-CAB4E9351032}"/>
          </ac:spMkLst>
        </pc:spChg>
        <pc:spChg chg="add mod">
          <ac:chgData name="RENATO CASTRO" userId="8f0164c0-eede-41db-be99-58a500939970" providerId="ADAL" clId="{8B959492-C572-3C4E-B0CA-51E5C58A5A98}" dt="2021-04-12T15:34:06.349" v="10493" actId="1076"/>
          <ac:spMkLst>
            <pc:docMk/>
            <pc:sldMk cId="3917549456" sldId="260"/>
            <ac:spMk id="12" creationId="{0605C77E-9769-904F-A719-81A798C6AFD3}"/>
          </ac:spMkLst>
        </pc:spChg>
        <pc:picChg chg="add mod">
          <ac:chgData name="RENATO CASTRO" userId="8f0164c0-eede-41db-be99-58a500939970" providerId="ADAL" clId="{8B959492-C572-3C4E-B0CA-51E5C58A5A98}" dt="2021-04-12T15:34:15.436" v="10496" actId="1076"/>
          <ac:picMkLst>
            <pc:docMk/>
            <pc:sldMk cId="3917549456" sldId="260"/>
            <ac:picMk id="4" creationId="{71027224-3C24-A04A-AA10-6432285FC545}"/>
          </ac:picMkLst>
        </pc:picChg>
        <pc:picChg chg="del">
          <ac:chgData name="RENATO CASTRO" userId="8f0164c0-eede-41db-be99-58a500939970" providerId="ADAL" clId="{8B959492-C572-3C4E-B0CA-51E5C58A5A98}" dt="2021-04-12T13:59:24.635" v="2799" actId="21"/>
          <ac:picMkLst>
            <pc:docMk/>
            <pc:sldMk cId="3917549456" sldId="260"/>
            <ac:picMk id="5" creationId="{0EACB01D-1DB9-6947-AE47-8E213EBA1923}"/>
          </ac:picMkLst>
        </pc:picChg>
        <pc:picChg chg="add mod">
          <ac:chgData name="RENATO CASTRO" userId="8f0164c0-eede-41db-be99-58a500939970" providerId="ADAL" clId="{8B959492-C572-3C4E-B0CA-51E5C58A5A98}" dt="2021-04-12T15:34:12.869" v="10495" actId="1076"/>
          <ac:picMkLst>
            <pc:docMk/>
            <pc:sldMk cId="3917549456" sldId="260"/>
            <ac:picMk id="6" creationId="{4F3631E9-7596-9A4E-BE2E-4B190A128637}"/>
          </ac:picMkLst>
        </pc:picChg>
        <pc:picChg chg="add mod">
          <ac:chgData name="RENATO CASTRO" userId="8f0164c0-eede-41db-be99-58a500939970" providerId="ADAL" clId="{8B959492-C572-3C4E-B0CA-51E5C58A5A98}" dt="2021-04-12T15:36:07.004" v="10640" actId="1076"/>
          <ac:picMkLst>
            <pc:docMk/>
            <pc:sldMk cId="3917549456" sldId="260"/>
            <ac:picMk id="9" creationId="{DC735AE0-670F-A84D-B58A-77CBC89D737E}"/>
          </ac:picMkLst>
        </pc:picChg>
      </pc:sldChg>
      <pc:sldChg chg="addSp delSp modSp add mod">
        <pc:chgData name="RENATO CASTRO" userId="8f0164c0-eede-41db-be99-58a500939970" providerId="ADAL" clId="{8B959492-C572-3C4E-B0CA-51E5C58A5A98}" dt="2021-04-12T14:43:39.673" v="5898" actId="1076"/>
        <pc:sldMkLst>
          <pc:docMk/>
          <pc:sldMk cId="432671039" sldId="261"/>
        </pc:sldMkLst>
        <pc:spChg chg="mod">
          <ac:chgData name="RENATO CASTRO" userId="8f0164c0-eede-41db-be99-58a500939970" providerId="ADAL" clId="{8B959492-C572-3C4E-B0CA-51E5C58A5A98}" dt="2021-04-12T14:32:05.879" v="4604" actId="20577"/>
          <ac:spMkLst>
            <pc:docMk/>
            <pc:sldMk cId="432671039" sldId="261"/>
            <ac:spMk id="2" creationId="{F0757838-FEF4-CE4E-B65D-3027CDE2E30E}"/>
          </ac:spMkLst>
        </pc:spChg>
        <pc:spChg chg="mod">
          <ac:chgData name="RENATO CASTRO" userId="8f0164c0-eede-41db-be99-58a500939970" providerId="ADAL" clId="{8B959492-C572-3C4E-B0CA-51E5C58A5A98}" dt="2021-04-12T14:43:39.673" v="5898" actId="1076"/>
          <ac:spMkLst>
            <pc:docMk/>
            <pc:sldMk cId="432671039" sldId="261"/>
            <ac:spMk id="10" creationId="{EF348583-8000-BA4E-BC6C-E397F2EB391A}"/>
          </ac:spMkLst>
        </pc:spChg>
        <pc:spChg chg="del">
          <ac:chgData name="RENATO CASTRO" userId="8f0164c0-eede-41db-be99-58a500939970" providerId="ADAL" clId="{8B959492-C572-3C4E-B0CA-51E5C58A5A98}" dt="2021-04-12T14:33:41.619" v="4609" actId="21"/>
          <ac:spMkLst>
            <pc:docMk/>
            <pc:sldMk cId="432671039" sldId="261"/>
            <ac:spMk id="12" creationId="{0605C77E-9769-904F-A719-81A798C6AFD3}"/>
          </ac:spMkLst>
        </pc:spChg>
        <pc:picChg chg="del">
          <ac:chgData name="RENATO CASTRO" userId="8f0164c0-eede-41db-be99-58a500939970" providerId="ADAL" clId="{8B959492-C572-3C4E-B0CA-51E5C58A5A98}" dt="2021-04-12T14:32:17.699" v="4605" actId="21"/>
          <ac:picMkLst>
            <pc:docMk/>
            <pc:sldMk cId="432671039" sldId="261"/>
            <ac:picMk id="4" creationId="{71027224-3C24-A04A-AA10-6432285FC545}"/>
          </ac:picMkLst>
        </pc:picChg>
        <pc:picChg chg="add mod">
          <ac:chgData name="RENATO CASTRO" userId="8f0164c0-eede-41db-be99-58a500939970" providerId="ADAL" clId="{8B959492-C572-3C4E-B0CA-51E5C58A5A98}" dt="2021-04-12T14:33:53.800" v="4613" actId="1076"/>
          <ac:picMkLst>
            <pc:docMk/>
            <pc:sldMk cId="432671039" sldId="261"/>
            <ac:picMk id="5" creationId="{2242F6F3-F0DA-244E-B87C-C93BE2F652BC}"/>
          </ac:picMkLst>
        </pc:picChg>
        <pc:picChg chg="del">
          <ac:chgData name="RENATO CASTRO" userId="8f0164c0-eede-41db-be99-58a500939970" providerId="ADAL" clId="{8B959492-C572-3C4E-B0CA-51E5C58A5A98}" dt="2021-04-12T14:32:17.699" v="4605" actId="21"/>
          <ac:picMkLst>
            <pc:docMk/>
            <pc:sldMk cId="432671039" sldId="261"/>
            <ac:picMk id="6" creationId="{4F3631E9-7596-9A4E-BE2E-4B190A128637}"/>
          </ac:picMkLst>
        </pc:picChg>
        <pc:picChg chg="del">
          <ac:chgData name="RENATO CASTRO" userId="8f0164c0-eede-41db-be99-58a500939970" providerId="ADAL" clId="{8B959492-C572-3C4E-B0CA-51E5C58A5A98}" dt="2021-04-12T14:32:17.699" v="4605" actId="21"/>
          <ac:picMkLst>
            <pc:docMk/>
            <pc:sldMk cId="432671039" sldId="261"/>
            <ac:picMk id="9" creationId="{DC735AE0-670F-A84D-B58A-77CBC89D737E}"/>
          </ac:picMkLst>
        </pc:picChg>
      </pc:sldChg>
      <pc:sldChg chg="addSp modSp add mod">
        <pc:chgData name="RENATO CASTRO" userId="8f0164c0-eede-41db-be99-58a500939970" providerId="ADAL" clId="{8B959492-C572-3C4E-B0CA-51E5C58A5A98}" dt="2021-04-12T15:10:15.884" v="8692" actId="1076"/>
        <pc:sldMkLst>
          <pc:docMk/>
          <pc:sldMk cId="2252690007" sldId="262"/>
        </pc:sldMkLst>
        <pc:spChg chg="mod">
          <ac:chgData name="RENATO CASTRO" userId="8f0164c0-eede-41db-be99-58a500939970" providerId="ADAL" clId="{8B959492-C572-3C4E-B0CA-51E5C58A5A98}" dt="2021-04-12T14:44:12.760" v="5909" actId="20577"/>
          <ac:spMkLst>
            <pc:docMk/>
            <pc:sldMk cId="2252690007" sldId="262"/>
            <ac:spMk id="2" creationId="{F0757838-FEF4-CE4E-B65D-3027CDE2E30E}"/>
          </ac:spMkLst>
        </pc:spChg>
        <pc:spChg chg="mod">
          <ac:chgData name="RENATO CASTRO" userId="8f0164c0-eede-41db-be99-58a500939970" providerId="ADAL" clId="{8B959492-C572-3C4E-B0CA-51E5C58A5A98}" dt="2021-04-12T15:10:15.884" v="8692" actId="1076"/>
          <ac:spMkLst>
            <pc:docMk/>
            <pc:sldMk cId="2252690007" sldId="262"/>
            <ac:spMk id="10" creationId="{EF348583-8000-BA4E-BC6C-E397F2EB391A}"/>
          </ac:spMkLst>
        </pc:spChg>
        <pc:picChg chg="add mod">
          <ac:chgData name="RENATO CASTRO" userId="8f0164c0-eede-41db-be99-58a500939970" providerId="ADAL" clId="{8B959492-C572-3C4E-B0CA-51E5C58A5A98}" dt="2021-04-12T15:03:10.633" v="7722" actId="1076"/>
          <ac:picMkLst>
            <pc:docMk/>
            <pc:sldMk cId="2252690007" sldId="262"/>
            <ac:picMk id="4" creationId="{05FBF37F-0895-3E43-9618-23A850456BAB}"/>
          </ac:picMkLst>
        </pc:picChg>
        <pc:picChg chg="mod">
          <ac:chgData name="RENATO CASTRO" userId="8f0164c0-eede-41db-be99-58a500939970" providerId="ADAL" clId="{8B959492-C572-3C4E-B0CA-51E5C58A5A98}" dt="2021-04-12T14:44:22.713" v="5912" actId="14100"/>
          <ac:picMkLst>
            <pc:docMk/>
            <pc:sldMk cId="2252690007" sldId="262"/>
            <ac:picMk id="5" creationId="{2242F6F3-F0DA-244E-B87C-C93BE2F652BC}"/>
          </ac:picMkLst>
        </pc:picChg>
      </pc:sldChg>
      <pc:sldChg chg="delSp modSp add mod">
        <pc:chgData name="RENATO CASTRO" userId="8f0164c0-eede-41db-be99-58a500939970" providerId="ADAL" clId="{8B959492-C572-3C4E-B0CA-51E5C58A5A98}" dt="2021-04-12T15:26:23.701" v="9953" actId="20577"/>
        <pc:sldMkLst>
          <pc:docMk/>
          <pc:sldMk cId="536376801" sldId="263"/>
        </pc:sldMkLst>
        <pc:spChg chg="mod">
          <ac:chgData name="RENATO CASTRO" userId="8f0164c0-eede-41db-be99-58a500939970" providerId="ADAL" clId="{8B959492-C572-3C4E-B0CA-51E5C58A5A98}" dt="2021-04-12T15:26:23.701" v="9953" actId="20577"/>
          <ac:spMkLst>
            <pc:docMk/>
            <pc:sldMk cId="536376801" sldId="263"/>
            <ac:spMk id="2" creationId="{F0757838-FEF4-CE4E-B65D-3027CDE2E30E}"/>
          </ac:spMkLst>
        </pc:spChg>
        <pc:spChg chg="mod">
          <ac:chgData name="RENATO CASTRO" userId="8f0164c0-eede-41db-be99-58a500939970" providerId="ADAL" clId="{8B959492-C572-3C4E-B0CA-51E5C58A5A98}" dt="2021-04-12T15:26:18.972" v="9952" actId="1076"/>
          <ac:spMkLst>
            <pc:docMk/>
            <pc:sldMk cId="536376801" sldId="263"/>
            <ac:spMk id="10" creationId="{EF348583-8000-BA4E-BC6C-E397F2EB391A}"/>
          </ac:spMkLst>
        </pc:spChg>
        <pc:picChg chg="del">
          <ac:chgData name="RENATO CASTRO" userId="8f0164c0-eede-41db-be99-58a500939970" providerId="ADAL" clId="{8B959492-C572-3C4E-B0CA-51E5C58A5A98}" dt="2021-04-12T15:10:51.145" v="8695" actId="21"/>
          <ac:picMkLst>
            <pc:docMk/>
            <pc:sldMk cId="536376801" sldId="263"/>
            <ac:picMk id="4" creationId="{05FBF37F-0895-3E43-9618-23A850456BAB}"/>
          </ac:picMkLst>
        </pc:picChg>
        <pc:picChg chg="mod modCrop">
          <ac:chgData name="RENATO CASTRO" userId="8f0164c0-eede-41db-be99-58a500939970" providerId="ADAL" clId="{8B959492-C572-3C4E-B0CA-51E5C58A5A98}" dt="2021-04-12T15:26:10.277" v="9950" actId="1076"/>
          <ac:picMkLst>
            <pc:docMk/>
            <pc:sldMk cId="536376801" sldId="263"/>
            <ac:picMk id="5" creationId="{2242F6F3-F0DA-244E-B87C-C93BE2F652BC}"/>
          </ac:picMkLst>
        </pc:picChg>
      </pc:sldChg>
      <pc:sldChg chg="modSp add mod">
        <pc:chgData name="RENATO CASTRO" userId="8f0164c0-eede-41db-be99-58a500939970" providerId="ADAL" clId="{8B959492-C572-3C4E-B0CA-51E5C58A5A98}" dt="2021-04-12T15:31:00.170" v="10348" actId="1076"/>
        <pc:sldMkLst>
          <pc:docMk/>
          <pc:sldMk cId="1209580190" sldId="264"/>
        </pc:sldMkLst>
        <pc:spChg chg="mod">
          <ac:chgData name="RENATO CASTRO" userId="8f0164c0-eede-41db-be99-58a500939970" providerId="ADAL" clId="{8B959492-C572-3C4E-B0CA-51E5C58A5A98}" dt="2021-04-12T15:30:52.593" v="10346" actId="1076"/>
          <ac:spMkLst>
            <pc:docMk/>
            <pc:sldMk cId="1209580190" sldId="264"/>
            <ac:spMk id="2" creationId="{F0757838-FEF4-CE4E-B65D-3027CDE2E30E}"/>
          </ac:spMkLst>
        </pc:spChg>
        <pc:spChg chg="mod">
          <ac:chgData name="RENATO CASTRO" userId="8f0164c0-eede-41db-be99-58a500939970" providerId="ADAL" clId="{8B959492-C572-3C4E-B0CA-51E5C58A5A98}" dt="2021-04-12T15:31:00.170" v="10348" actId="1076"/>
          <ac:spMkLst>
            <pc:docMk/>
            <pc:sldMk cId="1209580190" sldId="264"/>
            <ac:spMk id="10" creationId="{EF348583-8000-BA4E-BC6C-E397F2EB391A}"/>
          </ac:spMkLst>
        </pc:spChg>
        <pc:picChg chg="mod modCrop">
          <ac:chgData name="RENATO CASTRO" userId="8f0164c0-eede-41db-be99-58a500939970" providerId="ADAL" clId="{8B959492-C572-3C4E-B0CA-51E5C58A5A98}" dt="2021-04-12T15:30:56.500" v="10347" actId="1076"/>
          <ac:picMkLst>
            <pc:docMk/>
            <pc:sldMk cId="1209580190" sldId="264"/>
            <ac:picMk id="5" creationId="{2242F6F3-F0DA-244E-B87C-C93BE2F652BC}"/>
          </ac:picMkLst>
        </pc:picChg>
      </pc:sldChg>
      <pc:sldChg chg="modSp add del mod">
        <pc:chgData name="RENATO CASTRO" userId="8f0164c0-eede-41db-be99-58a500939970" providerId="ADAL" clId="{8B959492-C572-3C4E-B0CA-51E5C58A5A98}" dt="2021-04-12T15:14:38.982" v="8781" actId="2890"/>
        <pc:sldMkLst>
          <pc:docMk/>
          <pc:sldMk cId="3425526638" sldId="264"/>
        </pc:sldMkLst>
        <pc:spChg chg="mod">
          <ac:chgData name="RENATO CASTRO" userId="8f0164c0-eede-41db-be99-58a500939970" providerId="ADAL" clId="{8B959492-C572-3C4E-B0CA-51E5C58A5A98}" dt="2021-04-12T15:14:38.712" v="8780" actId="20577"/>
          <ac:spMkLst>
            <pc:docMk/>
            <pc:sldMk cId="3425526638" sldId="264"/>
            <ac:spMk id="10" creationId="{EF348583-8000-BA4E-BC6C-E397F2EB391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4/12/21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4/12/21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4/12/21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4/12/21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C30BE8-4E8E-0542-BA69-3CBA353135AC}"/>
              </a:ext>
            </a:extLst>
          </p:cNvPr>
          <p:cNvSpPr>
            <a:spLocks noGrp="1"/>
          </p:cNvSpPr>
          <p:nvPr>
            <p:ph type="ctrTitle"/>
          </p:nvPr>
        </p:nvSpPr>
        <p:spPr/>
        <p:txBody>
          <a:bodyPr/>
          <a:lstStyle/>
          <a:p>
            <a:r>
              <a:rPr lang="it-IT" dirty="0"/>
              <a:t>mhw2</a:t>
            </a:r>
          </a:p>
        </p:txBody>
      </p:sp>
      <p:sp>
        <p:nvSpPr>
          <p:cNvPr id="5" name="Sottotitolo 4">
            <a:extLst>
              <a:ext uri="{FF2B5EF4-FFF2-40B4-BE49-F238E27FC236}">
                <a16:creationId xmlns:a16="http://schemas.microsoft.com/office/drawing/2014/main" id="{70008077-9438-3240-8220-443CEC35B8E2}"/>
              </a:ext>
            </a:extLst>
          </p:cNvPr>
          <p:cNvSpPr>
            <a:spLocks noGrp="1"/>
          </p:cNvSpPr>
          <p:nvPr>
            <p:ph type="subTitle" idx="1"/>
          </p:nvPr>
        </p:nvSpPr>
        <p:spPr/>
        <p:txBody>
          <a:bodyPr/>
          <a:lstStyle/>
          <a:p>
            <a:r>
              <a:rPr lang="it-IT" dirty="0"/>
              <a:t>Renato castro</a:t>
            </a:r>
          </a:p>
          <a:p>
            <a:r>
              <a:rPr lang="it-IT" dirty="0"/>
              <a:t>1000011358</a:t>
            </a:r>
          </a:p>
        </p:txBody>
      </p:sp>
    </p:spTree>
    <p:extLst>
      <p:ext uri="{BB962C8B-B14F-4D97-AF65-F5344CB8AC3E}">
        <p14:creationId xmlns:p14="http://schemas.microsoft.com/office/powerpoint/2010/main" val="131735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1A9775-1AAE-EF46-958F-D0E8924AA2A2}"/>
              </a:ext>
            </a:extLst>
          </p:cNvPr>
          <p:cNvSpPr>
            <a:spLocks noGrp="1"/>
          </p:cNvSpPr>
          <p:nvPr>
            <p:ph type="title"/>
          </p:nvPr>
        </p:nvSpPr>
        <p:spPr/>
        <p:txBody>
          <a:bodyPr/>
          <a:lstStyle/>
          <a:p>
            <a:r>
              <a:rPr lang="it-IT" dirty="0"/>
              <a:t>Descrizione progetto</a:t>
            </a:r>
          </a:p>
        </p:txBody>
      </p:sp>
      <p:sp>
        <p:nvSpPr>
          <p:cNvPr id="5" name="Sottotitolo 2">
            <a:extLst>
              <a:ext uri="{FF2B5EF4-FFF2-40B4-BE49-F238E27FC236}">
                <a16:creationId xmlns:a16="http://schemas.microsoft.com/office/drawing/2014/main" id="{62ECF72C-0E7C-6C4E-8F3D-AF9C82270767}"/>
              </a:ext>
            </a:extLst>
          </p:cNvPr>
          <p:cNvSpPr txBox="1">
            <a:spLocks/>
          </p:cNvSpPr>
          <p:nvPr/>
        </p:nvSpPr>
        <p:spPr>
          <a:xfrm>
            <a:off x="1141413" y="2097088"/>
            <a:ext cx="8791575" cy="3595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it-IT" dirty="0"/>
              <a:t>In questo progetto si implementa la gestione della </a:t>
            </a:r>
            <a:r>
              <a:rPr lang="it-IT" dirty="0" err="1"/>
              <a:t>section</a:t>
            </a:r>
            <a:r>
              <a:rPr lang="it-IT" dirty="0"/>
              <a:t> dalla home page, una volta effettuato il login nell’intranet.</a:t>
            </a:r>
          </a:p>
          <a:p>
            <a:pPr marL="0" indent="0">
              <a:buNone/>
            </a:pPr>
            <a:r>
              <a:rPr lang="it-IT" dirty="0"/>
              <a:t>Questa presenta i promemoria e le </a:t>
            </a:r>
            <a:r>
              <a:rPr lang="it-IT" dirty="0" err="1"/>
              <a:t>cards</a:t>
            </a:r>
            <a:r>
              <a:rPr lang="it-IT" dirty="0"/>
              <a:t> personali ancora aperte della settimana corrente a cui sta lavorando ogni dipendente; sarà possibile visualizzarne o meno i dettagli, effettuarne un filtraggio tramite una ricerca e selezionarne i prioritari che compariranno come bookmark nell’</a:t>
            </a:r>
            <a:r>
              <a:rPr lang="it-IT" dirty="0" err="1"/>
              <a:t>header</a:t>
            </a:r>
            <a:r>
              <a:rPr lang="it-IT" dirty="0"/>
              <a:t> della pagina.</a:t>
            </a:r>
          </a:p>
        </p:txBody>
      </p:sp>
    </p:spTree>
    <p:extLst>
      <p:ext uri="{BB962C8B-B14F-4D97-AF65-F5344CB8AC3E}">
        <p14:creationId xmlns:p14="http://schemas.microsoft.com/office/powerpoint/2010/main" val="253859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57838-FEF4-CE4E-B65D-3027CDE2E30E}"/>
              </a:ext>
            </a:extLst>
          </p:cNvPr>
          <p:cNvSpPr>
            <a:spLocks noGrp="1"/>
          </p:cNvSpPr>
          <p:nvPr>
            <p:ph type="title"/>
          </p:nvPr>
        </p:nvSpPr>
        <p:spPr>
          <a:xfrm>
            <a:off x="0" y="2364042"/>
            <a:ext cx="3212757" cy="1478570"/>
          </a:xfrm>
        </p:spPr>
        <p:txBody>
          <a:bodyPr/>
          <a:lstStyle/>
          <a:p>
            <a:r>
              <a:rPr lang="it-IT" dirty="0"/>
              <a:t>Inserimento contenuti</a:t>
            </a:r>
          </a:p>
        </p:txBody>
      </p:sp>
      <p:pic>
        <p:nvPicPr>
          <p:cNvPr id="5" name="Immagine 4" descr="Immagine che contiene testo&#10;&#10;Descrizione generata automaticamente">
            <a:extLst>
              <a:ext uri="{FF2B5EF4-FFF2-40B4-BE49-F238E27FC236}">
                <a16:creationId xmlns:a16="http://schemas.microsoft.com/office/drawing/2014/main" id="{0EACB01D-1DB9-6947-AE47-8E213EBA1923}"/>
              </a:ext>
            </a:extLst>
          </p:cNvPr>
          <p:cNvPicPr>
            <a:picLocks noChangeAspect="1"/>
          </p:cNvPicPr>
          <p:nvPr/>
        </p:nvPicPr>
        <p:blipFill>
          <a:blip r:embed="rId2"/>
          <a:stretch>
            <a:fillRect/>
          </a:stretch>
        </p:blipFill>
        <p:spPr>
          <a:xfrm>
            <a:off x="2880211" y="653386"/>
            <a:ext cx="3361878" cy="6093403"/>
          </a:xfrm>
          <a:prstGeom prst="rect">
            <a:avLst/>
          </a:prstGeom>
        </p:spPr>
      </p:pic>
      <p:sp>
        <p:nvSpPr>
          <p:cNvPr id="8" name="CasellaDiTesto 7">
            <a:extLst>
              <a:ext uri="{FF2B5EF4-FFF2-40B4-BE49-F238E27FC236}">
                <a16:creationId xmlns:a16="http://schemas.microsoft.com/office/drawing/2014/main" id="{2A13E729-32E1-9F40-AC10-2CC7DC4513A5}"/>
              </a:ext>
            </a:extLst>
          </p:cNvPr>
          <p:cNvSpPr txBox="1"/>
          <p:nvPr/>
        </p:nvSpPr>
        <p:spPr>
          <a:xfrm>
            <a:off x="7563639" y="4575901"/>
            <a:ext cx="3742794" cy="203132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it-IT" dirty="0">
                <a:solidFill>
                  <a:schemeClr val="bg1"/>
                </a:solidFill>
              </a:rPr>
              <a:t>Il div ‘.bookmarks’ vuoto all’interno dell’</a:t>
            </a:r>
            <a:r>
              <a:rPr lang="it-IT" dirty="0" err="1">
                <a:solidFill>
                  <a:schemeClr val="bg1"/>
                </a:solidFill>
              </a:rPr>
              <a:t>header</a:t>
            </a:r>
            <a:r>
              <a:rPr lang="it-IT" dirty="0">
                <a:solidFill>
                  <a:schemeClr val="bg1"/>
                </a:solidFill>
              </a:rPr>
              <a:t> conterrà gli elementi selezionati come prioritari.</a:t>
            </a:r>
          </a:p>
          <a:p>
            <a:pPr marL="285750" indent="-285750">
              <a:buFont typeface="Arial" panose="020B0604020202020204" pitchFamily="34" charset="0"/>
              <a:buChar char="•"/>
            </a:pPr>
            <a:endParaRPr lang="it-IT" dirty="0">
              <a:solidFill>
                <a:schemeClr val="bg1"/>
              </a:solidFill>
            </a:endParaRPr>
          </a:p>
          <a:p>
            <a:pPr marL="285750" indent="-285750">
              <a:buFont typeface="Arial" panose="020B0604020202020204" pitchFamily="34" charset="0"/>
              <a:buChar char="•"/>
            </a:pPr>
            <a:r>
              <a:rPr lang="it-IT" dirty="0">
                <a:solidFill>
                  <a:schemeClr val="bg1"/>
                </a:solidFill>
              </a:rPr>
              <a:t>I div ‘.</a:t>
            </a:r>
            <a:r>
              <a:rPr lang="it-IT" dirty="0" err="1">
                <a:solidFill>
                  <a:schemeClr val="bg1"/>
                </a:solidFill>
              </a:rPr>
              <a:t>elements</a:t>
            </a:r>
            <a:r>
              <a:rPr lang="it-IT" dirty="0">
                <a:solidFill>
                  <a:schemeClr val="bg1"/>
                </a:solidFill>
              </a:rPr>
              <a:t>’ vuoti all’interno della </a:t>
            </a:r>
            <a:r>
              <a:rPr lang="it-IT" dirty="0" err="1">
                <a:solidFill>
                  <a:schemeClr val="bg1"/>
                </a:solidFill>
              </a:rPr>
              <a:t>section</a:t>
            </a:r>
            <a:r>
              <a:rPr lang="it-IT" dirty="0">
                <a:solidFill>
                  <a:schemeClr val="bg1"/>
                </a:solidFill>
              </a:rPr>
              <a:t> conterranno i contenuti inseriti tramite il file ‘</a:t>
            </a:r>
            <a:r>
              <a:rPr lang="it-IT" dirty="0" err="1">
                <a:solidFill>
                  <a:schemeClr val="bg1"/>
                </a:solidFill>
              </a:rPr>
              <a:t>contents.js</a:t>
            </a:r>
            <a:r>
              <a:rPr lang="it-IT" dirty="0">
                <a:solidFill>
                  <a:schemeClr val="bg1"/>
                </a:solidFill>
              </a:rPr>
              <a:t>’.</a:t>
            </a:r>
          </a:p>
        </p:txBody>
      </p:sp>
      <p:pic>
        <p:nvPicPr>
          <p:cNvPr id="10" name="Immagine 9" descr="Immagine che contiene testo&#10;&#10;Descrizione generata automaticamente">
            <a:extLst>
              <a:ext uri="{FF2B5EF4-FFF2-40B4-BE49-F238E27FC236}">
                <a16:creationId xmlns:a16="http://schemas.microsoft.com/office/drawing/2014/main" id="{3DF996FD-C170-DE49-B997-9C40EF696AA6}"/>
              </a:ext>
            </a:extLst>
          </p:cNvPr>
          <p:cNvPicPr>
            <a:picLocks noChangeAspect="1"/>
          </p:cNvPicPr>
          <p:nvPr/>
        </p:nvPicPr>
        <p:blipFill>
          <a:blip r:embed="rId3"/>
          <a:stretch>
            <a:fillRect/>
          </a:stretch>
        </p:blipFill>
        <p:spPr>
          <a:xfrm>
            <a:off x="6457464" y="1240995"/>
            <a:ext cx="5708650" cy="3003550"/>
          </a:xfrm>
          <a:prstGeom prst="rect">
            <a:avLst/>
          </a:prstGeom>
        </p:spPr>
      </p:pic>
      <p:sp>
        <p:nvSpPr>
          <p:cNvPr id="11" name="CasellaDiTesto 10">
            <a:extLst>
              <a:ext uri="{FF2B5EF4-FFF2-40B4-BE49-F238E27FC236}">
                <a16:creationId xmlns:a16="http://schemas.microsoft.com/office/drawing/2014/main" id="{296D234F-B554-E640-9FBA-0BA102451F98}"/>
              </a:ext>
            </a:extLst>
          </p:cNvPr>
          <p:cNvSpPr txBox="1"/>
          <p:nvPr/>
        </p:nvSpPr>
        <p:spPr>
          <a:xfrm>
            <a:off x="8695795" y="871663"/>
            <a:ext cx="1478482" cy="369332"/>
          </a:xfrm>
          <a:prstGeom prst="rect">
            <a:avLst/>
          </a:prstGeom>
          <a:noFill/>
        </p:spPr>
        <p:txBody>
          <a:bodyPr wrap="none" rtlCol="0">
            <a:spAutoFit/>
          </a:bodyPr>
          <a:lstStyle/>
          <a:p>
            <a:r>
              <a:rPr lang="it-IT" dirty="0"/>
              <a:t>CONTENTS.JS</a:t>
            </a:r>
          </a:p>
        </p:txBody>
      </p:sp>
      <p:sp>
        <p:nvSpPr>
          <p:cNvPr id="12" name="CasellaDiTesto 11">
            <a:extLst>
              <a:ext uri="{FF2B5EF4-FFF2-40B4-BE49-F238E27FC236}">
                <a16:creationId xmlns:a16="http://schemas.microsoft.com/office/drawing/2014/main" id="{9C5388B8-3CD4-0F46-9D0A-7D34BE1E86B3}"/>
              </a:ext>
            </a:extLst>
          </p:cNvPr>
          <p:cNvSpPr txBox="1"/>
          <p:nvPr/>
        </p:nvSpPr>
        <p:spPr>
          <a:xfrm>
            <a:off x="4215542" y="251788"/>
            <a:ext cx="691215" cy="369332"/>
          </a:xfrm>
          <a:prstGeom prst="rect">
            <a:avLst/>
          </a:prstGeom>
          <a:noFill/>
        </p:spPr>
        <p:txBody>
          <a:bodyPr wrap="none" rtlCol="0">
            <a:spAutoFit/>
          </a:bodyPr>
          <a:lstStyle/>
          <a:p>
            <a:r>
              <a:rPr lang="it-IT" dirty="0"/>
              <a:t>HTML</a:t>
            </a:r>
          </a:p>
        </p:txBody>
      </p:sp>
    </p:spTree>
    <p:extLst>
      <p:ext uri="{BB962C8B-B14F-4D97-AF65-F5344CB8AC3E}">
        <p14:creationId xmlns:p14="http://schemas.microsoft.com/office/powerpoint/2010/main" val="131661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57838-FEF4-CE4E-B65D-3027CDE2E30E}"/>
              </a:ext>
            </a:extLst>
          </p:cNvPr>
          <p:cNvSpPr>
            <a:spLocks noGrp="1"/>
          </p:cNvSpPr>
          <p:nvPr>
            <p:ph type="title"/>
          </p:nvPr>
        </p:nvSpPr>
        <p:spPr>
          <a:xfrm>
            <a:off x="1358754" y="390282"/>
            <a:ext cx="3309177" cy="1093389"/>
          </a:xfrm>
        </p:spPr>
        <p:txBody>
          <a:bodyPr/>
          <a:lstStyle/>
          <a:p>
            <a:r>
              <a:rPr lang="it-IT" dirty="0"/>
              <a:t>Inserimento contenuti</a:t>
            </a:r>
          </a:p>
        </p:txBody>
      </p:sp>
      <p:pic>
        <p:nvPicPr>
          <p:cNvPr id="6" name="Immagine 5" descr="Immagine che contiene testo&#10;&#10;Descrizione generata automaticamente">
            <a:extLst>
              <a:ext uri="{FF2B5EF4-FFF2-40B4-BE49-F238E27FC236}">
                <a16:creationId xmlns:a16="http://schemas.microsoft.com/office/drawing/2014/main" id="{4F3631E9-7596-9A4E-BE2E-4B190A128637}"/>
              </a:ext>
            </a:extLst>
          </p:cNvPr>
          <p:cNvPicPr>
            <a:picLocks noChangeAspect="1"/>
          </p:cNvPicPr>
          <p:nvPr/>
        </p:nvPicPr>
        <p:blipFill>
          <a:blip r:embed="rId2"/>
          <a:stretch>
            <a:fillRect/>
          </a:stretch>
        </p:blipFill>
        <p:spPr>
          <a:xfrm>
            <a:off x="4667931" y="64993"/>
            <a:ext cx="3074324" cy="4992315"/>
          </a:xfrm>
          <a:prstGeom prst="rect">
            <a:avLst/>
          </a:prstGeom>
        </p:spPr>
      </p:pic>
      <p:pic>
        <p:nvPicPr>
          <p:cNvPr id="4" name="Immagine 3" descr="Immagine che contiene testo&#10;&#10;Descrizione generata automaticamente">
            <a:extLst>
              <a:ext uri="{FF2B5EF4-FFF2-40B4-BE49-F238E27FC236}">
                <a16:creationId xmlns:a16="http://schemas.microsoft.com/office/drawing/2014/main" id="{71027224-3C24-A04A-AA10-6432285FC545}"/>
              </a:ext>
            </a:extLst>
          </p:cNvPr>
          <p:cNvPicPr>
            <a:picLocks noChangeAspect="1"/>
          </p:cNvPicPr>
          <p:nvPr/>
        </p:nvPicPr>
        <p:blipFill>
          <a:blip r:embed="rId3"/>
          <a:stretch>
            <a:fillRect/>
          </a:stretch>
        </p:blipFill>
        <p:spPr>
          <a:xfrm>
            <a:off x="7977108" y="72264"/>
            <a:ext cx="3614156" cy="4985044"/>
          </a:xfrm>
          <a:prstGeom prst="rect">
            <a:avLst/>
          </a:prstGeom>
        </p:spPr>
      </p:pic>
      <p:pic>
        <p:nvPicPr>
          <p:cNvPr id="9" name="Immagine 8" descr="Immagine che contiene testo&#10;&#10;Descrizione generata automaticamente">
            <a:extLst>
              <a:ext uri="{FF2B5EF4-FFF2-40B4-BE49-F238E27FC236}">
                <a16:creationId xmlns:a16="http://schemas.microsoft.com/office/drawing/2014/main" id="{DC735AE0-670F-A84D-B58A-77CBC89D737E}"/>
              </a:ext>
            </a:extLst>
          </p:cNvPr>
          <p:cNvPicPr>
            <a:picLocks noChangeAspect="1"/>
          </p:cNvPicPr>
          <p:nvPr/>
        </p:nvPicPr>
        <p:blipFill>
          <a:blip r:embed="rId4"/>
          <a:stretch>
            <a:fillRect/>
          </a:stretch>
        </p:blipFill>
        <p:spPr>
          <a:xfrm>
            <a:off x="176260" y="1611361"/>
            <a:ext cx="3836316" cy="2786889"/>
          </a:xfrm>
          <a:prstGeom prst="rect">
            <a:avLst/>
          </a:prstGeom>
        </p:spPr>
      </p:pic>
      <p:sp>
        <p:nvSpPr>
          <p:cNvPr id="10" name="CasellaDiTesto 9">
            <a:extLst>
              <a:ext uri="{FF2B5EF4-FFF2-40B4-BE49-F238E27FC236}">
                <a16:creationId xmlns:a16="http://schemas.microsoft.com/office/drawing/2014/main" id="{EF348583-8000-BA4E-BC6C-E397F2EB391A}"/>
              </a:ext>
            </a:extLst>
          </p:cNvPr>
          <p:cNvSpPr txBox="1"/>
          <p:nvPr/>
        </p:nvSpPr>
        <p:spPr>
          <a:xfrm>
            <a:off x="150617" y="4525940"/>
            <a:ext cx="3887602" cy="2246769"/>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it-IT" sz="1400" dirty="0">
                <a:solidFill>
                  <a:sysClr val="windowText" lastClr="000000"/>
                </a:solidFill>
              </a:rPr>
              <a:t>Una volta selezionati tutti i div </a:t>
            </a:r>
            <a:r>
              <a:rPr lang="it-IT" sz="1400" b="1" i="1" dirty="0">
                <a:solidFill>
                  <a:sysClr val="windowText" lastClr="000000"/>
                </a:solidFill>
              </a:rPr>
              <a:t>.</a:t>
            </a:r>
            <a:r>
              <a:rPr lang="it-IT" sz="1400" b="1" i="1" dirty="0" err="1">
                <a:solidFill>
                  <a:sysClr val="windowText" lastClr="000000"/>
                </a:solidFill>
              </a:rPr>
              <a:t>elements</a:t>
            </a:r>
            <a:r>
              <a:rPr lang="it-IT" sz="1400" b="1" i="1" dirty="0">
                <a:solidFill>
                  <a:sysClr val="windowText" lastClr="000000"/>
                </a:solidFill>
              </a:rPr>
              <a:t> </a:t>
            </a:r>
            <a:r>
              <a:rPr lang="it-IT" sz="1400" dirty="0">
                <a:solidFill>
                  <a:sysClr val="windowText" lastClr="000000"/>
                </a:solidFill>
              </a:rPr>
              <a:t>che dovranno contenere i contenuti settimanali, con un ciclo for chiameremo la </a:t>
            </a:r>
            <a:r>
              <a:rPr lang="it-IT" sz="1400" dirty="0" err="1">
                <a:solidFill>
                  <a:sysClr val="windowText" lastClr="000000"/>
                </a:solidFill>
              </a:rPr>
              <a:t>function</a:t>
            </a:r>
            <a:r>
              <a:rPr lang="it-IT" sz="1400" dirty="0">
                <a:solidFill>
                  <a:sysClr val="windowText" lastClr="000000"/>
                </a:solidFill>
              </a:rPr>
              <a:t> </a:t>
            </a:r>
            <a:r>
              <a:rPr lang="it-IT" sz="1400" b="1" i="1" dirty="0" err="1">
                <a:solidFill>
                  <a:sysClr val="windowText" lastClr="000000"/>
                </a:solidFill>
              </a:rPr>
              <a:t>add_elements</a:t>
            </a:r>
            <a:r>
              <a:rPr lang="it-IT" sz="1400" dirty="0">
                <a:solidFill>
                  <a:sysClr val="windowText" lastClr="000000"/>
                </a:solidFill>
              </a:rPr>
              <a:t> passando la stringa ‘memo’ se il div analizzato appartiene al div </a:t>
            </a:r>
            <a:r>
              <a:rPr lang="it-IT" sz="1400" b="1" i="1" dirty="0">
                <a:solidFill>
                  <a:sysClr val="windowText" lastClr="000000"/>
                </a:solidFill>
              </a:rPr>
              <a:t>.</a:t>
            </a:r>
            <a:r>
              <a:rPr lang="it-IT" sz="1400" b="1" i="1" dirty="0" err="1">
                <a:solidFill>
                  <a:sysClr val="windowText" lastClr="000000"/>
                </a:solidFill>
              </a:rPr>
              <a:t>blocks</a:t>
            </a:r>
            <a:r>
              <a:rPr lang="it-IT" sz="1400" b="1" i="1" dirty="0">
                <a:solidFill>
                  <a:sysClr val="windowText" lastClr="000000"/>
                </a:solidFill>
              </a:rPr>
              <a:t> </a:t>
            </a:r>
            <a:r>
              <a:rPr lang="it-IT" sz="1400" dirty="0">
                <a:solidFill>
                  <a:sysClr val="windowText" lastClr="000000"/>
                </a:solidFill>
              </a:rPr>
              <a:t>con </a:t>
            </a:r>
            <a:r>
              <a:rPr lang="it-IT" sz="1400" b="1" i="1" dirty="0">
                <a:solidFill>
                  <a:sysClr val="windowText" lastClr="000000"/>
                </a:solidFill>
              </a:rPr>
              <a:t>data-</a:t>
            </a:r>
            <a:r>
              <a:rPr lang="it-IT" sz="1400" b="1" i="1" dirty="0" err="1">
                <a:solidFill>
                  <a:sysClr val="windowText" lastClr="000000"/>
                </a:solidFill>
              </a:rPr>
              <a:t>parent</a:t>
            </a:r>
            <a:r>
              <a:rPr lang="it-IT" sz="1400" dirty="0">
                <a:solidFill>
                  <a:sysClr val="windowText" lastClr="000000"/>
                </a:solidFill>
              </a:rPr>
              <a:t> = memo, altrimenti passeremo ‘</a:t>
            </a:r>
            <a:r>
              <a:rPr lang="it-IT" sz="1400" dirty="0" err="1">
                <a:solidFill>
                  <a:sysClr val="windowText" lastClr="000000"/>
                </a:solidFill>
              </a:rPr>
              <a:t>cards</a:t>
            </a:r>
            <a:r>
              <a:rPr lang="it-IT" sz="1400" dirty="0">
                <a:solidFill>
                  <a:sysClr val="windowText" lastClr="000000"/>
                </a:solidFill>
              </a:rPr>
              <a:t>’; così da sapere che tipologia di contenuti inserire.</a:t>
            </a:r>
          </a:p>
          <a:p>
            <a:pPr marL="285750" indent="-285750">
              <a:buFont typeface="Arial" panose="020B0604020202020204" pitchFamily="34" charset="0"/>
              <a:buChar char="•"/>
            </a:pPr>
            <a:r>
              <a:rPr lang="it-IT" sz="1400" dirty="0">
                <a:solidFill>
                  <a:sysClr val="windowText" lastClr="000000"/>
                </a:solidFill>
              </a:rPr>
              <a:t>Il valore di ritorno della </a:t>
            </a:r>
            <a:r>
              <a:rPr lang="it-IT" sz="1400" dirty="0" err="1">
                <a:solidFill>
                  <a:sysClr val="windowText" lastClr="000000"/>
                </a:solidFill>
              </a:rPr>
              <a:t>function</a:t>
            </a:r>
            <a:r>
              <a:rPr lang="it-IT" sz="1400" dirty="0">
                <a:solidFill>
                  <a:sysClr val="windowText" lastClr="000000"/>
                </a:solidFill>
              </a:rPr>
              <a:t> sarà il div da ‘appendere’ al div principale </a:t>
            </a:r>
            <a:r>
              <a:rPr lang="it-IT" sz="1400" b="1" i="1" dirty="0">
                <a:solidFill>
                  <a:sysClr val="windowText" lastClr="000000"/>
                </a:solidFill>
              </a:rPr>
              <a:t>.</a:t>
            </a:r>
            <a:r>
              <a:rPr lang="it-IT" sz="1400" b="1" i="1" dirty="0" err="1">
                <a:solidFill>
                  <a:sysClr val="windowText" lastClr="000000"/>
                </a:solidFill>
              </a:rPr>
              <a:t>elements</a:t>
            </a:r>
            <a:r>
              <a:rPr lang="it-IT" sz="1400" dirty="0">
                <a:solidFill>
                  <a:sysClr val="windowText" lastClr="000000"/>
                </a:solidFill>
              </a:rPr>
              <a:t>.</a:t>
            </a:r>
          </a:p>
        </p:txBody>
      </p:sp>
      <p:sp>
        <p:nvSpPr>
          <p:cNvPr id="12" name="CasellaDiTesto 11">
            <a:extLst>
              <a:ext uri="{FF2B5EF4-FFF2-40B4-BE49-F238E27FC236}">
                <a16:creationId xmlns:a16="http://schemas.microsoft.com/office/drawing/2014/main" id="{0605C77E-9769-904F-A719-81A798C6AFD3}"/>
              </a:ext>
            </a:extLst>
          </p:cNvPr>
          <p:cNvSpPr txBox="1"/>
          <p:nvPr/>
        </p:nvSpPr>
        <p:spPr>
          <a:xfrm>
            <a:off x="4191374" y="5192569"/>
            <a:ext cx="7908978" cy="160043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it-IT" sz="1400" dirty="0">
                <a:solidFill>
                  <a:sysClr val="windowText" lastClr="000000"/>
                </a:solidFill>
              </a:rPr>
              <a:t>La </a:t>
            </a:r>
            <a:r>
              <a:rPr lang="it-IT" sz="1400" dirty="0" err="1">
                <a:solidFill>
                  <a:sysClr val="windowText" lastClr="000000"/>
                </a:solidFill>
              </a:rPr>
              <a:t>function</a:t>
            </a:r>
            <a:r>
              <a:rPr lang="it-IT" sz="1400" dirty="0">
                <a:solidFill>
                  <a:sysClr val="windowText" lastClr="000000"/>
                </a:solidFill>
              </a:rPr>
              <a:t> </a:t>
            </a:r>
            <a:r>
              <a:rPr lang="it-IT" sz="1400" b="1" i="1" dirty="0" err="1">
                <a:solidFill>
                  <a:sysClr val="windowText" lastClr="000000"/>
                </a:solidFill>
              </a:rPr>
              <a:t>add_elements</a:t>
            </a:r>
            <a:r>
              <a:rPr lang="it-IT" sz="1400" dirty="0">
                <a:solidFill>
                  <a:sysClr val="windowText" lastClr="000000"/>
                </a:solidFill>
              </a:rPr>
              <a:t> contiene due cicli for differenti in base alla variabile </a:t>
            </a:r>
            <a:r>
              <a:rPr lang="it-IT" sz="1400" b="1" i="1" dirty="0" err="1">
                <a:solidFill>
                  <a:sysClr val="windowText" lastClr="000000"/>
                </a:solidFill>
              </a:rPr>
              <a:t>type</a:t>
            </a:r>
            <a:r>
              <a:rPr lang="it-IT" sz="1400" dirty="0">
                <a:solidFill>
                  <a:sysClr val="windowText" lastClr="000000"/>
                </a:solidFill>
              </a:rPr>
              <a:t> passata. Questi analizzeranno rispettivamente l’oggetto </a:t>
            </a:r>
            <a:r>
              <a:rPr lang="it-IT" sz="1400" b="1" i="1" dirty="0">
                <a:solidFill>
                  <a:sysClr val="windowText" lastClr="000000"/>
                </a:solidFill>
              </a:rPr>
              <a:t>memo</a:t>
            </a:r>
            <a:r>
              <a:rPr lang="it-IT" sz="1400" dirty="0">
                <a:solidFill>
                  <a:sysClr val="windowText" lastClr="000000"/>
                </a:solidFill>
              </a:rPr>
              <a:t> o </a:t>
            </a:r>
            <a:r>
              <a:rPr lang="it-IT" sz="1400" b="1" i="1" dirty="0" err="1">
                <a:solidFill>
                  <a:sysClr val="windowText" lastClr="000000"/>
                </a:solidFill>
              </a:rPr>
              <a:t>cards</a:t>
            </a:r>
            <a:r>
              <a:rPr lang="it-IT" sz="1400" dirty="0">
                <a:solidFill>
                  <a:sysClr val="windowText" lastClr="000000"/>
                </a:solidFill>
              </a:rPr>
              <a:t> contenuto sul file </a:t>
            </a:r>
            <a:r>
              <a:rPr lang="it-IT" sz="1400" b="1" i="1" dirty="0" err="1">
                <a:solidFill>
                  <a:sysClr val="windowText" lastClr="000000"/>
                </a:solidFill>
              </a:rPr>
              <a:t>contents.js</a:t>
            </a:r>
            <a:r>
              <a:rPr lang="it-IT" sz="1400" dirty="0">
                <a:solidFill>
                  <a:sysClr val="windowText" lastClr="000000"/>
                </a:solidFill>
              </a:rPr>
              <a:t>. Per ogni elemento creeremo il div principale con la relativa classe, un h2 per il titolo, h3 per il tasto di visibilità della descrizione che sarà a sua volta un h4 e l’immagine descrittiva. Per lo stesso elemento dopo averne creato il div che andrà su </a:t>
            </a:r>
            <a:r>
              <a:rPr lang="it-IT" sz="1400" b="1" i="1" dirty="0" err="1">
                <a:solidFill>
                  <a:sysClr val="windowText" lastClr="000000"/>
                </a:solidFill>
              </a:rPr>
              <a:t>section</a:t>
            </a:r>
            <a:r>
              <a:rPr lang="it-IT" sz="1400" dirty="0">
                <a:solidFill>
                  <a:sysClr val="windowText" lastClr="000000"/>
                </a:solidFill>
              </a:rPr>
              <a:t> ne creiamo anche il bookmark che andrà nell’</a:t>
            </a:r>
            <a:r>
              <a:rPr lang="it-IT" sz="1400" b="1" i="1" dirty="0" err="1">
                <a:solidFill>
                  <a:sysClr val="windowText" lastClr="000000"/>
                </a:solidFill>
              </a:rPr>
              <a:t>header</a:t>
            </a:r>
            <a:r>
              <a:rPr lang="it-IT" sz="1400" dirty="0">
                <a:solidFill>
                  <a:sysClr val="windowText" lastClr="000000"/>
                </a:solidFill>
              </a:rPr>
              <a:t>, questo inizialmente sarà nascosto. Una volta creato il div dell’elemento, questo viene ritornato tramite la variabile </a:t>
            </a:r>
            <a:r>
              <a:rPr lang="it-IT" sz="1400" b="1" i="1" dirty="0">
                <a:solidFill>
                  <a:sysClr val="windowText" lastClr="000000"/>
                </a:solidFill>
              </a:rPr>
              <a:t>blocco</a:t>
            </a:r>
            <a:r>
              <a:rPr lang="it-IT" sz="1400" dirty="0">
                <a:solidFill>
                  <a:sysClr val="windowText" lastClr="000000"/>
                </a:solidFill>
              </a:rPr>
              <a:t>.</a:t>
            </a:r>
          </a:p>
        </p:txBody>
      </p:sp>
    </p:spTree>
    <p:extLst>
      <p:ext uri="{BB962C8B-B14F-4D97-AF65-F5344CB8AC3E}">
        <p14:creationId xmlns:p14="http://schemas.microsoft.com/office/powerpoint/2010/main" val="3917549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57838-FEF4-CE4E-B65D-3027CDE2E30E}"/>
              </a:ext>
            </a:extLst>
          </p:cNvPr>
          <p:cNvSpPr>
            <a:spLocks noGrp="1"/>
          </p:cNvSpPr>
          <p:nvPr>
            <p:ph type="title"/>
          </p:nvPr>
        </p:nvSpPr>
        <p:spPr>
          <a:xfrm>
            <a:off x="1690059" y="-18351"/>
            <a:ext cx="5810492" cy="1093389"/>
          </a:xfrm>
        </p:spPr>
        <p:txBody>
          <a:bodyPr/>
          <a:lstStyle/>
          <a:p>
            <a:r>
              <a:rPr lang="it-IT" dirty="0" err="1"/>
              <a:t>Function</a:t>
            </a:r>
            <a:r>
              <a:rPr lang="it-IT" dirty="0"/>
              <a:t> </a:t>
            </a:r>
            <a:r>
              <a:rPr lang="it-IT" dirty="0" err="1"/>
              <a:t>descr</a:t>
            </a:r>
            <a:r>
              <a:rPr lang="it-IT" dirty="0"/>
              <a:t>()</a:t>
            </a:r>
          </a:p>
        </p:txBody>
      </p:sp>
      <p:sp>
        <p:nvSpPr>
          <p:cNvPr id="10" name="CasellaDiTesto 9">
            <a:extLst>
              <a:ext uri="{FF2B5EF4-FFF2-40B4-BE49-F238E27FC236}">
                <a16:creationId xmlns:a16="http://schemas.microsoft.com/office/drawing/2014/main" id="{EF348583-8000-BA4E-BC6C-E397F2EB391A}"/>
              </a:ext>
            </a:extLst>
          </p:cNvPr>
          <p:cNvSpPr txBox="1"/>
          <p:nvPr/>
        </p:nvSpPr>
        <p:spPr>
          <a:xfrm>
            <a:off x="7568318" y="920621"/>
            <a:ext cx="3887602" cy="5016758"/>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it-IT" sz="1600" dirty="0">
                <a:solidFill>
                  <a:sysClr val="windowText" lastClr="000000"/>
                </a:solidFill>
              </a:rPr>
              <a:t>Funzione che permette di visualizzare/nascondere le descrizioni dei contenuti su </a:t>
            </a:r>
            <a:r>
              <a:rPr lang="it-IT" sz="1600" b="1" i="1" dirty="0" err="1">
                <a:solidFill>
                  <a:sysClr val="windowText" lastClr="000000"/>
                </a:solidFill>
              </a:rPr>
              <a:t>section</a:t>
            </a:r>
            <a:r>
              <a:rPr lang="it-IT" sz="1600" dirty="0">
                <a:solidFill>
                  <a:sysClr val="windowText" lastClr="000000"/>
                </a:solidFill>
              </a:rPr>
              <a:t>.</a:t>
            </a:r>
          </a:p>
          <a:p>
            <a:pPr marL="285750" indent="-285750">
              <a:buFont typeface="Arial" panose="020B0604020202020204" pitchFamily="34" charset="0"/>
              <a:buChar char="•"/>
            </a:pPr>
            <a:r>
              <a:rPr lang="it-IT" sz="1600" dirty="0">
                <a:solidFill>
                  <a:sysClr val="windowText" lastClr="000000"/>
                </a:solidFill>
              </a:rPr>
              <a:t>Dopo aver selezionato tutti i gli h3 all’interno dei div </a:t>
            </a:r>
            <a:r>
              <a:rPr lang="it-IT" sz="1600" b="1" i="1" dirty="0">
                <a:solidFill>
                  <a:sysClr val="windowText" lastClr="000000"/>
                </a:solidFill>
              </a:rPr>
              <a:t>.</a:t>
            </a:r>
            <a:r>
              <a:rPr lang="it-IT" sz="1600" b="1" i="1" dirty="0" err="1">
                <a:solidFill>
                  <a:sysClr val="windowText" lastClr="000000"/>
                </a:solidFill>
              </a:rPr>
              <a:t>blocks</a:t>
            </a:r>
            <a:r>
              <a:rPr lang="it-IT" sz="1600" dirty="0">
                <a:solidFill>
                  <a:sysClr val="windowText" lastClr="000000"/>
                </a:solidFill>
              </a:rPr>
              <a:t>, cioè i tasti ‘more’ o ‘</a:t>
            </a:r>
            <a:r>
              <a:rPr lang="it-IT" sz="1600" dirty="0" err="1">
                <a:solidFill>
                  <a:sysClr val="windowText" lastClr="000000"/>
                </a:solidFill>
              </a:rPr>
              <a:t>less</a:t>
            </a:r>
            <a:r>
              <a:rPr lang="it-IT" sz="1600" dirty="0">
                <a:solidFill>
                  <a:sysClr val="windowText" lastClr="000000"/>
                </a:solidFill>
              </a:rPr>
              <a:t>’, tramite un ciclo for li analizzeremo singolarmente chiamando la </a:t>
            </a:r>
            <a:r>
              <a:rPr lang="it-IT" sz="1600" dirty="0" err="1">
                <a:solidFill>
                  <a:sysClr val="windowText" lastClr="000000"/>
                </a:solidFill>
              </a:rPr>
              <a:t>function</a:t>
            </a:r>
            <a:r>
              <a:rPr lang="it-IT" sz="1600" dirty="0">
                <a:solidFill>
                  <a:sysClr val="windowText" lastClr="000000"/>
                </a:solidFill>
              </a:rPr>
              <a:t> </a:t>
            </a:r>
            <a:r>
              <a:rPr lang="it-IT" sz="1600" b="1" i="1" dirty="0" err="1">
                <a:solidFill>
                  <a:sysClr val="windowText" lastClr="000000"/>
                </a:solidFill>
              </a:rPr>
              <a:t>descr</a:t>
            </a:r>
            <a:r>
              <a:rPr lang="it-IT" sz="1600" b="1" i="1" dirty="0">
                <a:solidFill>
                  <a:sysClr val="windowText" lastClr="000000"/>
                </a:solidFill>
              </a:rPr>
              <a:t>() </a:t>
            </a:r>
            <a:r>
              <a:rPr lang="it-IT" sz="1600" dirty="0">
                <a:solidFill>
                  <a:sysClr val="windowText" lastClr="000000"/>
                </a:solidFill>
              </a:rPr>
              <a:t>al loro click.</a:t>
            </a:r>
          </a:p>
          <a:p>
            <a:pPr marL="285750" indent="-285750">
              <a:buFont typeface="Arial" panose="020B0604020202020204" pitchFamily="34" charset="0"/>
              <a:buChar char="•"/>
            </a:pPr>
            <a:r>
              <a:rPr lang="it-IT" sz="1600" dirty="0">
                <a:solidFill>
                  <a:sysClr val="windowText" lastClr="000000"/>
                </a:solidFill>
              </a:rPr>
              <a:t>Tramite la</a:t>
            </a:r>
            <a:r>
              <a:rPr lang="it-IT" sz="1600" b="1" i="1" dirty="0">
                <a:solidFill>
                  <a:sysClr val="windowText" lastClr="000000"/>
                </a:solidFill>
              </a:rPr>
              <a:t> .</a:t>
            </a:r>
            <a:r>
              <a:rPr lang="it-IT" sz="1600" b="1" i="1" dirty="0" err="1">
                <a:solidFill>
                  <a:sysClr val="windowText" lastClr="000000"/>
                </a:solidFill>
              </a:rPr>
              <a:t>querySelector</a:t>
            </a:r>
            <a:r>
              <a:rPr lang="it-IT" sz="1600" b="1" i="1" dirty="0">
                <a:solidFill>
                  <a:sysClr val="windowText" lastClr="000000"/>
                </a:solidFill>
              </a:rPr>
              <a:t> </a:t>
            </a:r>
            <a:r>
              <a:rPr lang="it-IT" sz="1600" dirty="0">
                <a:solidFill>
                  <a:sysClr val="windowText" lastClr="000000"/>
                </a:solidFill>
              </a:rPr>
              <a:t>selezioniamo la descrizione (h4) del div che contiene il </a:t>
            </a:r>
            <a:r>
              <a:rPr lang="it-IT" sz="1600" b="1" i="1" dirty="0">
                <a:solidFill>
                  <a:sysClr val="windowText" lastClr="000000"/>
                </a:solidFill>
              </a:rPr>
              <a:t>.</a:t>
            </a:r>
            <a:r>
              <a:rPr lang="it-IT" sz="1600" b="1" i="1" dirty="0" err="1">
                <a:solidFill>
                  <a:sysClr val="windowText" lastClr="000000"/>
                </a:solidFill>
              </a:rPr>
              <a:t>currentTarget</a:t>
            </a:r>
            <a:r>
              <a:rPr lang="it-IT" sz="1600" b="1" i="1" dirty="0">
                <a:solidFill>
                  <a:sysClr val="windowText" lastClr="000000"/>
                </a:solidFill>
              </a:rPr>
              <a:t> </a:t>
            </a:r>
            <a:r>
              <a:rPr lang="it-IT" sz="1600" dirty="0">
                <a:solidFill>
                  <a:sysClr val="windowText" lastClr="000000"/>
                </a:solidFill>
              </a:rPr>
              <a:t>cliccato.</a:t>
            </a:r>
          </a:p>
          <a:p>
            <a:pPr marL="285750" indent="-285750">
              <a:buFont typeface="Arial" panose="020B0604020202020204" pitchFamily="34" charset="0"/>
              <a:buChar char="•"/>
            </a:pPr>
            <a:r>
              <a:rPr lang="it-IT" sz="1600" dirty="0">
                <a:solidFill>
                  <a:sysClr val="windowText" lastClr="000000"/>
                </a:solidFill>
              </a:rPr>
              <a:t>Con la successiva </a:t>
            </a:r>
            <a:r>
              <a:rPr lang="it-IT" sz="1600" dirty="0" err="1">
                <a:solidFill>
                  <a:sysClr val="windowText" lastClr="000000"/>
                </a:solidFill>
              </a:rPr>
              <a:t>if</a:t>
            </a:r>
            <a:r>
              <a:rPr lang="it-IT" sz="1600" dirty="0">
                <a:solidFill>
                  <a:sysClr val="windowText" lastClr="000000"/>
                </a:solidFill>
              </a:rPr>
              <a:t> se il tasto cliccato è ‘more’ vorrà dire che la descrizione era nascosta e quindi cambieremo ‘more’ in ‘</a:t>
            </a:r>
            <a:r>
              <a:rPr lang="it-IT" sz="1600" dirty="0" err="1">
                <a:solidFill>
                  <a:sysClr val="windowText" lastClr="000000"/>
                </a:solidFill>
              </a:rPr>
              <a:t>less</a:t>
            </a:r>
            <a:r>
              <a:rPr lang="it-IT" sz="1600" dirty="0">
                <a:solidFill>
                  <a:sysClr val="windowText" lastClr="000000"/>
                </a:solidFill>
              </a:rPr>
              <a:t>’ e rimuoveremo la classe </a:t>
            </a:r>
            <a:r>
              <a:rPr lang="it-IT" sz="1600" b="1" i="1" dirty="0">
                <a:solidFill>
                  <a:sysClr val="windowText" lastClr="000000"/>
                </a:solidFill>
              </a:rPr>
              <a:t>.off </a:t>
            </a:r>
            <a:r>
              <a:rPr lang="it-IT" sz="1600" dirty="0">
                <a:solidFill>
                  <a:sysClr val="windowText" lastClr="000000"/>
                </a:solidFill>
              </a:rPr>
              <a:t>dalla descrizione così da visualizzarla. Altrimenti il tasto cliccato sarà stato ‘</a:t>
            </a:r>
            <a:r>
              <a:rPr lang="it-IT" sz="1600" dirty="0" err="1">
                <a:solidFill>
                  <a:sysClr val="windowText" lastClr="000000"/>
                </a:solidFill>
              </a:rPr>
              <a:t>less</a:t>
            </a:r>
            <a:r>
              <a:rPr lang="it-IT" sz="1600" dirty="0">
                <a:solidFill>
                  <a:sysClr val="windowText" lastClr="000000"/>
                </a:solidFill>
              </a:rPr>
              <a:t>’ e quindi lo cambieremo in ‘more’ ed aggiungeremo la classe </a:t>
            </a:r>
            <a:r>
              <a:rPr lang="it-IT" sz="1600" b="1" i="1" dirty="0">
                <a:solidFill>
                  <a:sysClr val="windowText" lastClr="000000"/>
                </a:solidFill>
              </a:rPr>
              <a:t>.off</a:t>
            </a:r>
            <a:r>
              <a:rPr lang="it-IT" sz="1600" dirty="0">
                <a:solidFill>
                  <a:sysClr val="windowText" lastClr="000000"/>
                </a:solidFill>
              </a:rPr>
              <a:t> alla descrizione così da nasconderla.</a:t>
            </a:r>
          </a:p>
        </p:txBody>
      </p:sp>
      <p:pic>
        <p:nvPicPr>
          <p:cNvPr id="5" name="Immagine 4">
            <a:extLst>
              <a:ext uri="{FF2B5EF4-FFF2-40B4-BE49-F238E27FC236}">
                <a16:creationId xmlns:a16="http://schemas.microsoft.com/office/drawing/2014/main" id="{2242F6F3-F0DA-244E-B87C-C93BE2F652BC}"/>
              </a:ext>
            </a:extLst>
          </p:cNvPr>
          <p:cNvPicPr>
            <a:picLocks noChangeAspect="1"/>
          </p:cNvPicPr>
          <p:nvPr/>
        </p:nvPicPr>
        <p:blipFill>
          <a:blip r:embed="rId2"/>
          <a:stretch>
            <a:fillRect/>
          </a:stretch>
        </p:blipFill>
        <p:spPr>
          <a:xfrm>
            <a:off x="736080" y="1549400"/>
            <a:ext cx="6261100" cy="3759200"/>
          </a:xfrm>
          <a:prstGeom prst="rect">
            <a:avLst/>
          </a:prstGeom>
        </p:spPr>
      </p:pic>
    </p:spTree>
    <p:extLst>
      <p:ext uri="{BB962C8B-B14F-4D97-AF65-F5344CB8AC3E}">
        <p14:creationId xmlns:p14="http://schemas.microsoft.com/office/powerpoint/2010/main" val="432671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57838-FEF4-CE4E-B65D-3027CDE2E30E}"/>
              </a:ext>
            </a:extLst>
          </p:cNvPr>
          <p:cNvSpPr>
            <a:spLocks noGrp="1"/>
          </p:cNvSpPr>
          <p:nvPr>
            <p:ph type="title"/>
          </p:nvPr>
        </p:nvSpPr>
        <p:spPr>
          <a:xfrm>
            <a:off x="1690059" y="-18351"/>
            <a:ext cx="5810492" cy="1093389"/>
          </a:xfrm>
        </p:spPr>
        <p:txBody>
          <a:bodyPr/>
          <a:lstStyle/>
          <a:p>
            <a:r>
              <a:rPr lang="it-IT" dirty="0" err="1"/>
              <a:t>Function</a:t>
            </a:r>
            <a:r>
              <a:rPr lang="it-IT" dirty="0"/>
              <a:t> ricerca()</a:t>
            </a:r>
          </a:p>
        </p:txBody>
      </p:sp>
      <p:sp>
        <p:nvSpPr>
          <p:cNvPr id="10" name="CasellaDiTesto 9">
            <a:extLst>
              <a:ext uri="{FF2B5EF4-FFF2-40B4-BE49-F238E27FC236}">
                <a16:creationId xmlns:a16="http://schemas.microsoft.com/office/drawing/2014/main" id="{EF348583-8000-BA4E-BC6C-E397F2EB391A}"/>
              </a:ext>
            </a:extLst>
          </p:cNvPr>
          <p:cNvSpPr txBox="1"/>
          <p:nvPr/>
        </p:nvSpPr>
        <p:spPr>
          <a:xfrm>
            <a:off x="6786541" y="241259"/>
            <a:ext cx="5095993" cy="6494085"/>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it-IT" sz="1600" dirty="0" err="1">
                <a:solidFill>
                  <a:sysClr val="windowText" lastClr="000000"/>
                </a:solidFill>
              </a:rPr>
              <a:t>Function</a:t>
            </a:r>
            <a:r>
              <a:rPr lang="it-IT" sz="1600" dirty="0">
                <a:solidFill>
                  <a:sysClr val="windowText" lastClr="000000"/>
                </a:solidFill>
              </a:rPr>
              <a:t> che permette di filtrare i contenuti della </a:t>
            </a:r>
            <a:r>
              <a:rPr lang="it-IT" sz="1600" b="1" i="1" dirty="0" err="1">
                <a:solidFill>
                  <a:sysClr val="windowText" lastClr="000000"/>
                </a:solidFill>
              </a:rPr>
              <a:t>section</a:t>
            </a:r>
            <a:r>
              <a:rPr lang="it-IT" sz="1600" dirty="0">
                <a:solidFill>
                  <a:sysClr val="windowText" lastClr="000000"/>
                </a:solidFill>
              </a:rPr>
              <a:t> tramite la ricerca di caratteri all’interno del titolo o della descrizione.</a:t>
            </a:r>
          </a:p>
          <a:p>
            <a:pPr marL="285750" indent="-285750">
              <a:buFont typeface="Arial" panose="020B0604020202020204" pitchFamily="34" charset="0"/>
              <a:buChar char="•"/>
            </a:pPr>
            <a:r>
              <a:rPr lang="it-IT" sz="1600" dirty="0">
                <a:solidFill>
                  <a:sysClr val="windowText" lastClr="000000"/>
                </a:solidFill>
              </a:rPr>
              <a:t>Con una </a:t>
            </a:r>
            <a:r>
              <a:rPr lang="it-IT" sz="1600" b="1" i="1" dirty="0">
                <a:solidFill>
                  <a:sysClr val="windowText" lastClr="000000"/>
                </a:solidFill>
              </a:rPr>
              <a:t>.</a:t>
            </a:r>
            <a:r>
              <a:rPr lang="it-IT" sz="1600" b="1" i="1" dirty="0" err="1">
                <a:solidFill>
                  <a:sysClr val="windowText" lastClr="000000"/>
                </a:solidFill>
              </a:rPr>
              <a:t>querySelector</a:t>
            </a:r>
            <a:r>
              <a:rPr lang="it-IT" sz="1600" b="1" i="1" dirty="0">
                <a:solidFill>
                  <a:sysClr val="windowText" lastClr="000000"/>
                </a:solidFill>
              </a:rPr>
              <a:t> </a:t>
            </a:r>
            <a:r>
              <a:rPr lang="it-IT" sz="1600" dirty="0">
                <a:solidFill>
                  <a:sysClr val="windowText" lastClr="000000"/>
                </a:solidFill>
              </a:rPr>
              <a:t>selezioniamo l’</a:t>
            </a:r>
            <a:r>
              <a:rPr lang="it-IT" sz="1600" b="1" i="1" dirty="0">
                <a:solidFill>
                  <a:sysClr val="windowText" lastClr="000000"/>
                </a:solidFill>
              </a:rPr>
              <a:t>input-text </a:t>
            </a:r>
            <a:r>
              <a:rPr lang="it-IT" sz="1600" dirty="0">
                <a:solidFill>
                  <a:sysClr val="windowText" lastClr="000000"/>
                </a:solidFill>
              </a:rPr>
              <a:t>e ad ogni input chiamiamo la </a:t>
            </a:r>
            <a:r>
              <a:rPr lang="it-IT" sz="1600" dirty="0" err="1">
                <a:solidFill>
                  <a:sysClr val="windowText" lastClr="000000"/>
                </a:solidFill>
              </a:rPr>
              <a:t>function</a:t>
            </a:r>
            <a:r>
              <a:rPr lang="it-IT" sz="1600" dirty="0">
                <a:solidFill>
                  <a:sysClr val="windowText" lastClr="000000"/>
                </a:solidFill>
              </a:rPr>
              <a:t> </a:t>
            </a:r>
            <a:r>
              <a:rPr lang="it-IT" sz="1600" b="1" i="1" dirty="0">
                <a:solidFill>
                  <a:sysClr val="windowText" lastClr="000000"/>
                </a:solidFill>
              </a:rPr>
              <a:t>ricerca()</a:t>
            </a:r>
            <a:r>
              <a:rPr lang="it-IT" sz="1600" dirty="0">
                <a:solidFill>
                  <a:sysClr val="windowText" lastClr="000000"/>
                </a:solidFill>
              </a:rPr>
              <a:t>.</a:t>
            </a:r>
          </a:p>
          <a:p>
            <a:pPr marL="285750" indent="-285750">
              <a:buFont typeface="Arial" panose="020B0604020202020204" pitchFamily="34" charset="0"/>
              <a:buChar char="•"/>
            </a:pPr>
            <a:r>
              <a:rPr lang="it-IT" sz="1600" dirty="0">
                <a:solidFill>
                  <a:sysClr val="windowText" lastClr="000000"/>
                </a:solidFill>
              </a:rPr>
              <a:t>Questa seleziona inizialmente tutti i div all’interno dei div </a:t>
            </a:r>
            <a:r>
              <a:rPr lang="it-IT" sz="1600" b="1" i="1" dirty="0">
                <a:solidFill>
                  <a:sysClr val="windowText" lastClr="000000"/>
                </a:solidFill>
              </a:rPr>
              <a:t>.</a:t>
            </a:r>
            <a:r>
              <a:rPr lang="it-IT" sz="1600" b="1" i="1" dirty="0" err="1">
                <a:solidFill>
                  <a:sysClr val="windowText" lastClr="000000"/>
                </a:solidFill>
              </a:rPr>
              <a:t>elements</a:t>
            </a:r>
            <a:r>
              <a:rPr lang="it-IT" sz="1600" dirty="0">
                <a:solidFill>
                  <a:sysClr val="windowText" lastClr="000000"/>
                </a:solidFill>
              </a:rPr>
              <a:t> e con un ciclo for permette di visualizzarli tutti. Così facendo riusciamo ad aggiornare gli elementi selezionati anche quando si cancellano dei caratteri o tutta la stringa ricercata. Altrimenti ciò che scompare per la prima digitazione rimarrà nascosto anche per le successive.</a:t>
            </a:r>
          </a:p>
          <a:p>
            <a:pPr marL="285750" indent="-285750">
              <a:buFont typeface="Arial" panose="020B0604020202020204" pitchFamily="34" charset="0"/>
              <a:buChar char="•"/>
            </a:pPr>
            <a:r>
              <a:rPr lang="it-IT" sz="1600" dirty="0" err="1">
                <a:solidFill>
                  <a:sysClr val="windowText" lastClr="000000"/>
                </a:solidFill>
              </a:rPr>
              <a:t>Dopodichè</a:t>
            </a:r>
            <a:r>
              <a:rPr lang="it-IT" sz="1600" dirty="0">
                <a:solidFill>
                  <a:sysClr val="windowText" lastClr="000000"/>
                </a:solidFill>
              </a:rPr>
              <a:t> selezioniamo tutti i titoli (h2) e tutte le descrizioni (h4) e tramite un ciclo for esaminiamo singolarmente solamente i titoli (d’altronde titoli e descrizioni hanno la stessa </a:t>
            </a:r>
            <a:r>
              <a:rPr lang="it-IT" sz="1600" b="1" i="1" dirty="0">
                <a:solidFill>
                  <a:sysClr val="windowText" lastClr="000000"/>
                </a:solidFill>
              </a:rPr>
              <a:t>.</a:t>
            </a:r>
            <a:r>
              <a:rPr lang="it-IT" sz="1600" b="1" i="1" dirty="0" err="1">
                <a:solidFill>
                  <a:sysClr val="windowText" lastClr="000000"/>
                </a:solidFill>
              </a:rPr>
              <a:t>lenght</a:t>
            </a:r>
            <a:r>
              <a:rPr lang="it-IT" sz="1600" b="1" i="1" dirty="0">
                <a:solidFill>
                  <a:sysClr val="windowText" lastClr="000000"/>
                </a:solidFill>
              </a:rPr>
              <a:t>). </a:t>
            </a:r>
            <a:r>
              <a:rPr lang="it-IT" sz="1600" dirty="0">
                <a:solidFill>
                  <a:sysClr val="windowText" lastClr="000000"/>
                </a:solidFill>
              </a:rPr>
              <a:t>Se il titolo contiene la stringa ricercata passeremo ad esaminare il titolo successivo, dato che questo elemento quindi non dovrà essere nascosto. Se invece il titolo non contiene la stringa ricercata passeremo ad esaminare la i-esima descrizione e se anche questa non contiene la stringa ricercata allora nasconderemo l’elemento dall’elenco.</a:t>
            </a:r>
          </a:p>
          <a:p>
            <a:pPr marL="285750" indent="-285750">
              <a:buFont typeface="Arial" panose="020B0604020202020204" pitchFamily="34" charset="0"/>
              <a:buChar char="•"/>
            </a:pPr>
            <a:r>
              <a:rPr lang="it-IT" sz="1600" dirty="0">
                <a:solidFill>
                  <a:sysClr val="windowText" lastClr="000000"/>
                </a:solidFill>
              </a:rPr>
              <a:t>Chiaramente la variabile </a:t>
            </a:r>
            <a:r>
              <a:rPr lang="it-IT" sz="1600" b="1" i="1" dirty="0">
                <a:solidFill>
                  <a:sysClr val="windowText" lastClr="000000"/>
                </a:solidFill>
              </a:rPr>
              <a:t>i</a:t>
            </a:r>
            <a:r>
              <a:rPr lang="it-IT" sz="1600" dirty="0">
                <a:solidFill>
                  <a:sysClr val="windowText" lastClr="000000"/>
                </a:solidFill>
              </a:rPr>
              <a:t> viene incrementata in qualunque caso, così che titolo e descrizione siano sempre reciprocamente dello stesso elemento.</a:t>
            </a:r>
          </a:p>
        </p:txBody>
      </p:sp>
      <p:pic>
        <p:nvPicPr>
          <p:cNvPr id="5" name="Immagine 4">
            <a:extLst>
              <a:ext uri="{FF2B5EF4-FFF2-40B4-BE49-F238E27FC236}">
                <a16:creationId xmlns:a16="http://schemas.microsoft.com/office/drawing/2014/main" id="{2242F6F3-F0DA-244E-B87C-C93BE2F652BC}"/>
              </a:ext>
            </a:extLst>
          </p:cNvPr>
          <p:cNvPicPr>
            <a:picLocks noChangeAspect="1"/>
          </p:cNvPicPr>
          <p:nvPr/>
        </p:nvPicPr>
        <p:blipFill>
          <a:blip r:embed="rId2"/>
          <a:srcRect/>
          <a:stretch/>
        </p:blipFill>
        <p:spPr>
          <a:xfrm>
            <a:off x="612042" y="1292496"/>
            <a:ext cx="5971771" cy="4391612"/>
          </a:xfrm>
          <a:prstGeom prst="rect">
            <a:avLst/>
          </a:prstGeom>
        </p:spPr>
      </p:pic>
      <p:pic>
        <p:nvPicPr>
          <p:cNvPr id="4" name="Immagine 3">
            <a:extLst>
              <a:ext uri="{FF2B5EF4-FFF2-40B4-BE49-F238E27FC236}">
                <a16:creationId xmlns:a16="http://schemas.microsoft.com/office/drawing/2014/main" id="{05FBF37F-0895-3E43-9618-23A850456BAB}"/>
              </a:ext>
            </a:extLst>
          </p:cNvPr>
          <p:cNvPicPr>
            <a:picLocks noChangeAspect="1"/>
          </p:cNvPicPr>
          <p:nvPr/>
        </p:nvPicPr>
        <p:blipFill>
          <a:blip r:embed="rId3"/>
          <a:stretch>
            <a:fillRect/>
          </a:stretch>
        </p:blipFill>
        <p:spPr>
          <a:xfrm>
            <a:off x="814770" y="2594918"/>
            <a:ext cx="5350804" cy="245075"/>
          </a:xfrm>
          <a:prstGeom prst="rect">
            <a:avLst/>
          </a:prstGeom>
        </p:spPr>
      </p:pic>
    </p:spTree>
    <p:extLst>
      <p:ext uri="{BB962C8B-B14F-4D97-AF65-F5344CB8AC3E}">
        <p14:creationId xmlns:p14="http://schemas.microsoft.com/office/powerpoint/2010/main" val="225269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57838-FEF4-CE4E-B65D-3027CDE2E30E}"/>
              </a:ext>
            </a:extLst>
          </p:cNvPr>
          <p:cNvSpPr>
            <a:spLocks noGrp="1"/>
          </p:cNvSpPr>
          <p:nvPr>
            <p:ph type="title"/>
          </p:nvPr>
        </p:nvSpPr>
        <p:spPr>
          <a:xfrm>
            <a:off x="1484244" y="352710"/>
            <a:ext cx="4847116" cy="1093389"/>
          </a:xfrm>
        </p:spPr>
        <p:txBody>
          <a:bodyPr/>
          <a:lstStyle/>
          <a:p>
            <a:r>
              <a:rPr lang="it-IT" dirty="0" err="1"/>
              <a:t>Function</a:t>
            </a:r>
            <a:r>
              <a:rPr lang="it-IT" dirty="0"/>
              <a:t> Carica()</a:t>
            </a:r>
          </a:p>
        </p:txBody>
      </p:sp>
      <p:sp>
        <p:nvSpPr>
          <p:cNvPr id="10" name="CasellaDiTesto 9">
            <a:extLst>
              <a:ext uri="{FF2B5EF4-FFF2-40B4-BE49-F238E27FC236}">
                <a16:creationId xmlns:a16="http://schemas.microsoft.com/office/drawing/2014/main" id="{EF348583-8000-BA4E-BC6C-E397F2EB391A}"/>
              </a:ext>
            </a:extLst>
          </p:cNvPr>
          <p:cNvSpPr txBox="1"/>
          <p:nvPr/>
        </p:nvSpPr>
        <p:spPr>
          <a:xfrm>
            <a:off x="6905810" y="1536174"/>
            <a:ext cx="5095993" cy="3785652"/>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it-IT" sz="1600" dirty="0">
                <a:solidFill>
                  <a:sysClr val="windowText" lastClr="000000"/>
                </a:solidFill>
              </a:rPr>
              <a:t>La </a:t>
            </a:r>
            <a:r>
              <a:rPr lang="it-IT" sz="1600" dirty="0" err="1">
                <a:solidFill>
                  <a:sysClr val="windowText" lastClr="000000"/>
                </a:solidFill>
              </a:rPr>
              <a:t>function</a:t>
            </a:r>
            <a:r>
              <a:rPr lang="it-IT" sz="1600" dirty="0">
                <a:solidFill>
                  <a:sysClr val="windowText" lastClr="000000"/>
                </a:solidFill>
              </a:rPr>
              <a:t> </a:t>
            </a:r>
            <a:r>
              <a:rPr lang="it-IT" sz="1600" b="1" i="1" dirty="0">
                <a:solidFill>
                  <a:sysClr val="windowText" lastClr="000000"/>
                </a:solidFill>
              </a:rPr>
              <a:t>carica()</a:t>
            </a:r>
            <a:r>
              <a:rPr lang="it-IT" sz="1600" dirty="0">
                <a:solidFill>
                  <a:sysClr val="windowText" lastClr="000000"/>
                </a:solidFill>
              </a:rPr>
              <a:t> permette di selezionare come prioritari i contenuti della </a:t>
            </a:r>
            <a:r>
              <a:rPr lang="it-IT" sz="1600" b="1" i="1" dirty="0" err="1">
                <a:solidFill>
                  <a:sysClr val="windowText" lastClr="000000"/>
                </a:solidFill>
              </a:rPr>
              <a:t>section</a:t>
            </a:r>
            <a:r>
              <a:rPr lang="it-IT" sz="1600" b="1" i="1" dirty="0">
                <a:solidFill>
                  <a:sysClr val="windowText" lastClr="000000"/>
                </a:solidFill>
              </a:rPr>
              <a:t> </a:t>
            </a:r>
            <a:r>
              <a:rPr lang="it-IT" sz="1600" dirty="0">
                <a:solidFill>
                  <a:sysClr val="windowText" lastClr="000000"/>
                </a:solidFill>
              </a:rPr>
              <a:t>visualizzandone i </a:t>
            </a:r>
            <a:r>
              <a:rPr lang="it-IT" sz="1600" b="1" i="1" dirty="0">
                <a:solidFill>
                  <a:sysClr val="windowText" lastClr="000000"/>
                </a:solidFill>
              </a:rPr>
              <a:t>bookmarks </a:t>
            </a:r>
            <a:r>
              <a:rPr lang="it-IT" sz="1600" dirty="0">
                <a:solidFill>
                  <a:sysClr val="windowText" lastClr="000000"/>
                </a:solidFill>
              </a:rPr>
              <a:t>nell’</a:t>
            </a:r>
            <a:r>
              <a:rPr lang="it-IT" sz="1600" b="1" i="1" dirty="0" err="1">
                <a:solidFill>
                  <a:sysClr val="windowText" lastClr="000000"/>
                </a:solidFill>
              </a:rPr>
              <a:t>header</a:t>
            </a:r>
            <a:r>
              <a:rPr lang="it-IT" sz="1600" b="1" i="1" dirty="0">
                <a:solidFill>
                  <a:sysClr val="windowText" lastClr="000000"/>
                </a:solidFill>
              </a:rPr>
              <a:t>.</a:t>
            </a:r>
          </a:p>
          <a:p>
            <a:pPr marL="285750" indent="-285750">
              <a:buFont typeface="Arial" panose="020B0604020202020204" pitchFamily="34" charset="0"/>
              <a:buChar char="•"/>
            </a:pPr>
            <a:r>
              <a:rPr lang="it-IT" sz="1600" dirty="0">
                <a:solidFill>
                  <a:sysClr val="windowText" lastClr="000000"/>
                </a:solidFill>
              </a:rPr>
              <a:t>Selezioniamo tutte le immagini (</a:t>
            </a:r>
            <a:r>
              <a:rPr lang="it-IT" sz="1600" b="1" i="1" dirty="0">
                <a:solidFill>
                  <a:sysClr val="windowText" lastClr="000000"/>
                </a:solidFill>
              </a:rPr>
              <a:t>.</a:t>
            </a:r>
            <a:r>
              <a:rPr lang="it-IT" sz="1600" b="1" i="1" dirty="0" err="1">
                <a:solidFill>
                  <a:sysClr val="windowText" lastClr="000000"/>
                </a:solidFill>
              </a:rPr>
              <a:t>element</a:t>
            </a:r>
            <a:r>
              <a:rPr lang="it-IT" sz="1600" dirty="0">
                <a:solidFill>
                  <a:sysClr val="windowText" lastClr="000000"/>
                </a:solidFill>
              </a:rPr>
              <a:t>) di ogni elemento della </a:t>
            </a:r>
            <a:r>
              <a:rPr lang="it-IT" sz="1600" b="1" i="1" dirty="0" err="1">
                <a:solidFill>
                  <a:sysClr val="windowText" lastClr="000000"/>
                </a:solidFill>
              </a:rPr>
              <a:t>section</a:t>
            </a:r>
            <a:r>
              <a:rPr lang="it-IT" sz="1600" b="1" i="1" dirty="0">
                <a:solidFill>
                  <a:sysClr val="windowText" lastClr="000000"/>
                </a:solidFill>
              </a:rPr>
              <a:t> </a:t>
            </a:r>
            <a:r>
              <a:rPr lang="it-IT" sz="1600" dirty="0">
                <a:solidFill>
                  <a:sysClr val="windowText" lastClr="000000"/>
                </a:solidFill>
              </a:rPr>
              <a:t>e ad ogni singolo click chiamiamo la </a:t>
            </a:r>
            <a:r>
              <a:rPr lang="it-IT" sz="1600" dirty="0" err="1">
                <a:solidFill>
                  <a:sysClr val="windowText" lastClr="000000"/>
                </a:solidFill>
              </a:rPr>
              <a:t>function</a:t>
            </a:r>
            <a:r>
              <a:rPr lang="it-IT" sz="1600" dirty="0">
                <a:solidFill>
                  <a:sysClr val="windowText" lastClr="000000"/>
                </a:solidFill>
              </a:rPr>
              <a:t> </a:t>
            </a:r>
            <a:r>
              <a:rPr lang="it-IT" sz="1600" b="1" i="1" dirty="0">
                <a:solidFill>
                  <a:sysClr val="windowText" lastClr="000000"/>
                </a:solidFill>
              </a:rPr>
              <a:t>carica().</a:t>
            </a:r>
          </a:p>
          <a:p>
            <a:pPr marL="285750" indent="-285750">
              <a:buFont typeface="Arial" panose="020B0604020202020204" pitchFamily="34" charset="0"/>
              <a:buChar char="•"/>
            </a:pPr>
            <a:r>
              <a:rPr lang="it-IT" sz="1600" dirty="0">
                <a:solidFill>
                  <a:sysClr val="windowText" lastClr="000000"/>
                </a:solidFill>
              </a:rPr>
              <a:t>Questa dell’immagine cliccata ne prende il </a:t>
            </a:r>
            <a:r>
              <a:rPr lang="it-IT" sz="1600" b="1" i="1" dirty="0" err="1">
                <a:solidFill>
                  <a:sysClr val="windowText" lastClr="000000"/>
                </a:solidFill>
              </a:rPr>
              <a:t>dataset-index</a:t>
            </a:r>
            <a:r>
              <a:rPr lang="it-IT" sz="1600" dirty="0">
                <a:solidFill>
                  <a:sysClr val="windowText" lastClr="000000"/>
                </a:solidFill>
              </a:rPr>
              <a:t> ed il </a:t>
            </a:r>
            <a:r>
              <a:rPr lang="it-IT" sz="1600" b="1" i="1" dirty="0" err="1">
                <a:solidFill>
                  <a:sysClr val="windowText" lastClr="000000"/>
                </a:solidFill>
              </a:rPr>
              <a:t>dataset-parent</a:t>
            </a:r>
            <a:r>
              <a:rPr lang="it-IT" sz="1600" dirty="0">
                <a:solidFill>
                  <a:sysClr val="windowText" lastClr="000000"/>
                </a:solidFill>
              </a:rPr>
              <a:t> del div </a:t>
            </a:r>
            <a:r>
              <a:rPr lang="it-IT" sz="1600" b="1" i="1" dirty="0">
                <a:solidFill>
                  <a:sysClr val="windowText" lastClr="000000"/>
                </a:solidFill>
              </a:rPr>
              <a:t>.</a:t>
            </a:r>
            <a:r>
              <a:rPr lang="it-IT" sz="1600" b="1" i="1" dirty="0" err="1">
                <a:solidFill>
                  <a:sysClr val="windowText" lastClr="000000"/>
                </a:solidFill>
              </a:rPr>
              <a:t>elements</a:t>
            </a:r>
            <a:r>
              <a:rPr lang="it-IT" sz="1600" dirty="0">
                <a:solidFill>
                  <a:sysClr val="windowText" lastClr="000000"/>
                </a:solidFill>
              </a:rPr>
              <a:t> che la contiene, così da identificare a quale elemento ci riferiamo.</a:t>
            </a:r>
          </a:p>
          <a:p>
            <a:pPr marL="285750" indent="-285750">
              <a:buFont typeface="Arial" panose="020B0604020202020204" pitchFamily="34" charset="0"/>
              <a:buChar char="•"/>
            </a:pPr>
            <a:r>
              <a:rPr lang="it-IT" sz="1600" dirty="0" err="1">
                <a:solidFill>
                  <a:sysClr val="windowText" lastClr="000000"/>
                </a:solidFill>
              </a:rPr>
              <a:t>Dopodichè</a:t>
            </a:r>
            <a:r>
              <a:rPr lang="it-IT" sz="1600" dirty="0">
                <a:solidFill>
                  <a:sysClr val="windowText" lastClr="000000"/>
                </a:solidFill>
              </a:rPr>
              <a:t> dopo aver selezionando tutti i </a:t>
            </a:r>
            <a:r>
              <a:rPr lang="it-IT" sz="1600" b="1" i="1" dirty="0">
                <a:solidFill>
                  <a:sysClr val="windowText" lastClr="000000"/>
                </a:solidFill>
              </a:rPr>
              <a:t>bookmarks</a:t>
            </a:r>
            <a:r>
              <a:rPr lang="it-IT" sz="1600" dirty="0">
                <a:solidFill>
                  <a:sysClr val="windowText" lastClr="000000"/>
                </a:solidFill>
              </a:rPr>
              <a:t> nascosti (</a:t>
            </a:r>
            <a:r>
              <a:rPr lang="it-IT" sz="1600" b="1" i="1" dirty="0">
                <a:solidFill>
                  <a:sysClr val="windowText" lastClr="000000"/>
                </a:solidFill>
              </a:rPr>
              <a:t>#</a:t>
            </a:r>
            <a:r>
              <a:rPr lang="it-IT" sz="1600" b="1" i="1" dirty="0" err="1">
                <a:solidFill>
                  <a:sysClr val="windowText" lastClr="000000"/>
                </a:solidFill>
              </a:rPr>
              <a:t>main</a:t>
            </a:r>
            <a:r>
              <a:rPr lang="it-IT" sz="1600" b="1" i="1" dirty="0">
                <a:solidFill>
                  <a:sysClr val="windowText" lastClr="000000"/>
                </a:solidFill>
              </a:rPr>
              <a:t> </a:t>
            </a:r>
            <a:r>
              <a:rPr lang="it-IT" sz="1600" b="1" i="1" dirty="0" err="1">
                <a:solidFill>
                  <a:sysClr val="windowText" lastClr="000000"/>
                </a:solidFill>
              </a:rPr>
              <a:t>div.off</a:t>
            </a:r>
            <a:r>
              <a:rPr lang="it-IT" sz="1600" dirty="0">
                <a:solidFill>
                  <a:sysClr val="windowText" lastClr="000000"/>
                </a:solidFill>
              </a:rPr>
              <a:t>), con un ciclo for ne confrontiamo singolarmente il </a:t>
            </a:r>
            <a:r>
              <a:rPr lang="it-IT" sz="1600" b="1" i="1" dirty="0" err="1">
                <a:solidFill>
                  <a:sysClr val="windowText" lastClr="000000"/>
                </a:solidFill>
              </a:rPr>
              <a:t>dataset-parent</a:t>
            </a:r>
            <a:r>
              <a:rPr lang="it-IT" sz="1600" b="1" i="1" dirty="0">
                <a:solidFill>
                  <a:sysClr val="windowText" lastClr="000000"/>
                </a:solidFill>
              </a:rPr>
              <a:t>/</a:t>
            </a:r>
            <a:r>
              <a:rPr lang="it-IT" sz="1600" b="1" i="1" dirty="0" err="1">
                <a:solidFill>
                  <a:sysClr val="windowText" lastClr="000000"/>
                </a:solidFill>
              </a:rPr>
              <a:t>index</a:t>
            </a:r>
            <a:r>
              <a:rPr lang="it-IT" sz="1600" b="1" i="1" dirty="0">
                <a:solidFill>
                  <a:sysClr val="windowText" lastClr="000000"/>
                </a:solidFill>
              </a:rPr>
              <a:t> </a:t>
            </a:r>
            <a:r>
              <a:rPr lang="it-IT" sz="1600" dirty="0">
                <a:solidFill>
                  <a:sysClr val="windowText" lastClr="000000"/>
                </a:solidFill>
              </a:rPr>
              <a:t>con quelli dell’elemento cliccato. Se questi coincidono allora ne visualizzeremo il </a:t>
            </a:r>
            <a:r>
              <a:rPr lang="it-IT" sz="1600" b="1" i="1" dirty="0">
                <a:solidFill>
                  <a:sysClr val="windowText" lastClr="000000"/>
                </a:solidFill>
              </a:rPr>
              <a:t>bookmark </a:t>
            </a:r>
            <a:r>
              <a:rPr lang="it-IT" sz="1600" dirty="0">
                <a:solidFill>
                  <a:sysClr val="windowText" lastClr="000000"/>
                </a:solidFill>
              </a:rPr>
              <a:t>esaminato, altrimenti passeremo al successivo</a:t>
            </a:r>
          </a:p>
        </p:txBody>
      </p:sp>
      <p:pic>
        <p:nvPicPr>
          <p:cNvPr id="5" name="Immagine 4">
            <a:extLst>
              <a:ext uri="{FF2B5EF4-FFF2-40B4-BE49-F238E27FC236}">
                <a16:creationId xmlns:a16="http://schemas.microsoft.com/office/drawing/2014/main" id="{2242F6F3-F0DA-244E-B87C-C93BE2F652BC}"/>
              </a:ext>
            </a:extLst>
          </p:cNvPr>
          <p:cNvPicPr>
            <a:picLocks noChangeAspect="1"/>
          </p:cNvPicPr>
          <p:nvPr/>
        </p:nvPicPr>
        <p:blipFill rotWithShape="1">
          <a:blip r:embed="rId2"/>
          <a:srcRect b="47183"/>
          <a:stretch/>
        </p:blipFill>
        <p:spPr>
          <a:xfrm>
            <a:off x="190197" y="1906402"/>
            <a:ext cx="6481264" cy="3045196"/>
          </a:xfrm>
          <a:prstGeom prst="rect">
            <a:avLst/>
          </a:prstGeom>
        </p:spPr>
      </p:pic>
    </p:spTree>
    <p:extLst>
      <p:ext uri="{BB962C8B-B14F-4D97-AF65-F5344CB8AC3E}">
        <p14:creationId xmlns:p14="http://schemas.microsoft.com/office/powerpoint/2010/main" val="53637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57838-FEF4-CE4E-B65D-3027CDE2E30E}"/>
              </a:ext>
            </a:extLst>
          </p:cNvPr>
          <p:cNvSpPr>
            <a:spLocks noGrp="1"/>
          </p:cNvSpPr>
          <p:nvPr>
            <p:ph type="title"/>
          </p:nvPr>
        </p:nvSpPr>
        <p:spPr>
          <a:xfrm>
            <a:off x="4032039" y="342139"/>
            <a:ext cx="4127920" cy="1093389"/>
          </a:xfrm>
        </p:spPr>
        <p:txBody>
          <a:bodyPr/>
          <a:lstStyle/>
          <a:p>
            <a:r>
              <a:rPr lang="it-IT" dirty="0" err="1"/>
              <a:t>Function</a:t>
            </a:r>
            <a:r>
              <a:rPr lang="it-IT" dirty="0"/>
              <a:t> elimina()</a:t>
            </a:r>
          </a:p>
        </p:txBody>
      </p:sp>
      <p:sp>
        <p:nvSpPr>
          <p:cNvPr id="10" name="CasellaDiTesto 9">
            <a:extLst>
              <a:ext uri="{FF2B5EF4-FFF2-40B4-BE49-F238E27FC236}">
                <a16:creationId xmlns:a16="http://schemas.microsoft.com/office/drawing/2014/main" id="{EF348583-8000-BA4E-BC6C-E397F2EB391A}"/>
              </a:ext>
            </a:extLst>
          </p:cNvPr>
          <p:cNvSpPr txBox="1"/>
          <p:nvPr/>
        </p:nvSpPr>
        <p:spPr>
          <a:xfrm>
            <a:off x="3548002" y="4005866"/>
            <a:ext cx="5095993" cy="2062103"/>
          </a:xfrm>
          <a:prstGeom prst="rect">
            <a:avLst/>
          </a:prstGeom>
          <a:solidFill>
            <a:schemeClr val="tx1"/>
          </a:solidFill>
        </p:spPr>
        <p:txBody>
          <a:bodyPr wrap="square" rtlCol="0">
            <a:spAutoFit/>
          </a:bodyPr>
          <a:lstStyle/>
          <a:p>
            <a:pPr marL="285750" indent="-285750">
              <a:buFont typeface="Arial" panose="020B0604020202020204" pitchFamily="34" charset="0"/>
              <a:buChar char="•"/>
            </a:pPr>
            <a:r>
              <a:rPr lang="it-IT" sz="1600" dirty="0">
                <a:solidFill>
                  <a:sysClr val="windowText" lastClr="000000"/>
                </a:solidFill>
              </a:rPr>
              <a:t>La </a:t>
            </a:r>
            <a:r>
              <a:rPr lang="it-IT" sz="1600" dirty="0" err="1">
                <a:solidFill>
                  <a:sysClr val="windowText" lastClr="000000"/>
                </a:solidFill>
              </a:rPr>
              <a:t>function</a:t>
            </a:r>
            <a:r>
              <a:rPr lang="it-IT" sz="1600" dirty="0">
                <a:solidFill>
                  <a:sysClr val="windowText" lastClr="000000"/>
                </a:solidFill>
              </a:rPr>
              <a:t> </a:t>
            </a:r>
            <a:r>
              <a:rPr lang="it-IT" sz="1600" b="1" i="1" dirty="0">
                <a:solidFill>
                  <a:sysClr val="windowText" lastClr="000000"/>
                </a:solidFill>
              </a:rPr>
              <a:t>elimina()</a:t>
            </a:r>
            <a:r>
              <a:rPr lang="it-IT" sz="1600" dirty="0">
                <a:solidFill>
                  <a:sysClr val="windowText" lastClr="000000"/>
                </a:solidFill>
              </a:rPr>
              <a:t> permette di eliminare dai prioritari i contenuti della </a:t>
            </a:r>
            <a:r>
              <a:rPr lang="it-IT" sz="1600" b="1" i="1" dirty="0" err="1">
                <a:solidFill>
                  <a:sysClr val="windowText" lastClr="000000"/>
                </a:solidFill>
              </a:rPr>
              <a:t>section</a:t>
            </a:r>
            <a:r>
              <a:rPr lang="it-IT" sz="1600" b="1" i="1" dirty="0">
                <a:solidFill>
                  <a:sysClr val="windowText" lastClr="000000"/>
                </a:solidFill>
              </a:rPr>
              <a:t>.</a:t>
            </a:r>
          </a:p>
          <a:p>
            <a:pPr marL="285750" indent="-285750">
              <a:buFont typeface="Arial" panose="020B0604020202020204" pitchFamily="34" charset="0"/>
              <a:buChar char="•"/>
            </a:pPr>
            <a:r>
              <a:rPr lang="it-IT" sz="1600" dirty="0">
                <a:solidFill>
                  <a:sysClr val="windowText" lastClr="000000"/>
                </a:solidFill>
              </a:rPr>
              <a:t>Selezioniamo tutti le immagini X (</a:t>
            </a:r>
            <a:r>
              <a:rPr lang="it-IT" sz="1600" b="1" i="1" dirty="0">
                <a:solidFill>
                  <a:sysClr val="windowText" lastClr="000000"/>
                </a:solidFill>
              </a:rPr>
              <a:t>.</a:t>
            </a:r>
            <a:r>
              <a:rPr lang="it-IT" sz="1600" b="1" i="1" dirty="0" err="1">
                <a:solidFill>
                  <a:sysClr val="windowText" lastClr="000000"/>
                </a:solidFill>
              </a:rPr>
              <a:t>remove</a:t>
            </a:r>
            <a:r>
              <a:rPr lang="it-IT" sz="1600" dirty="0">
                <a:solidFill>
                  <a:sysClr val="windowText" lastClr="000000"/>
                </a:solidFill>
              </a:rPr>
              <a:t>) che rappresentano il tasto di </a:t>
            </a:r>
            <a:r>
              <a:rPr lang="it-IT" sz="1600" dirty="0" err="1">
                <a:solidFill>
                  <a:sysClr val="windowText" lastClr="000000"/>
                </a:solidFill>
              </a:rPr>
              <a:t>deselezione</a:t>
            </a:r>
            <a:r>
              <a:rPr lang="it-IT" sz="1600" dirty="0">
                <a:solidFill>
                  <a:sysClr val="windowText" lastClr="000000"/>
                </a:solidFill>
              </a:rPr>
              <a:t> e ad ogni singolo click chiamiamo la </a:t>
            </a:r>
            <a:r>
              <a:rPr lang="it-IT" sz="1600" dirty="0" err="1">
                <a:solidFill>
                  <a:sysClr val="windowText" lastClr="000000"/>
                </a:solidFill>
              </a:rPr>
              <a:t>function</a:t>
            </a:r>
            <a:r>
              <a:rPr lang="it-IT" sz="1600" dirty="0">
                <a:solidFill>
                  <a:sysClr val="windowText" lastClr="000000"/>
                </a:solidFill>
              </a:rPr>
              <a:t> </a:t>
            </a:r>
            <a:r>
              <a:rPr lang="it-IT" sz="1600" b="1" i="1" dirty="0">
                <a:solidFill>
                  <a:sysClr val="windowText" lastClr="000000"/>
                </a:solidFill>
              </a:rPr>
              <a:t>elimina().</a:t>
            </a:r>
          </a:p>
          <a:p>
            <a:pPr marL="285750" indent="-285750">
              <a:buFont typeface="Arial" panose="020B0604020202020204" pitchFamily="34" charset="0"/>
              <a:buChar char="•"/>
            </a:pPr>
            <a:r>
              <a:rPr lang="it-IT" sz="1600" dirty="0">
                <a:solidFill>
                  <a:sysClr val="windowText" lastClr="000000"/>
                </a:solidFill>
              </a:rPr>
              <a:t>Questa semplicemente prende come riferimento il </a:t>
            </a:r>
            <a:r>
              <a:rPr lang="it-IT" sz="1600" b="1" i="1" dirty="0">
                <a:solidFill>
                  <a:sysClr val="windowText" lastClr="000000"/>
                </a:solidFill>
              </a:rPr>
              <a:t>bookmark</a:t>
            </a:r>
            <a:r>
              <a:rPr lang="it-IT" sz="1600" dirty="0">
                <a:solidFill>
                  <a:sysClr val="windowText" lastClr="000000"/>
                </a:solidFill>
              </a:rPr>
              <a:t> che la contiene e lo nasconde utilizzando la </a:t>
            </a:r>
            <a:r>
              <a:rPr lang="it-IT" sz="1600" dirty="0" err="1">
                <a:solidFill>
                  <a:sysClr val="windowText" lastClr="000000"/>
                </a:solidFill>
              </a:rPr>
              <a:t>class</a:t>
            </a:r>
            <a:r>
              <a:rPr lang="it-IT" sz="1600" dirty="0">
                <a:solidFill>
                  <a:sysClr val="windowText" lastClr="000000"/>
                </a:solidFill>
              </a:rPr>
              <a:t> </a:t>
            </a:r>
            <a:r>
              <a:rPr lang="it-IT" sz="1600" b="1" i="1" dirty="0">
                <a:solidFill>
                  <a:sysClr val="windowText" lastClr="000000"/>
                </a:solidFill>
              </a:rPr>
              <a:t>.off</a:t>
            </a:r>
            <a:r>
              <a:rPr lang="it-IT" sz="1600" dirty="0">
                <a:solidFill>
                  <a:sysClr val="windowText" lastClr="000000"/>
                </a:solidFill>
              </a:rPr>
              <a:t>.</a:t>
            </a:r>
          </a:p>
        </p:txBody>
      </p:sp>
      <p:pic>
        <p:nvPicPr>
          <p:cNvPr id="5" name="Immagine 4">
            <a:extLst>
              <a:ext uri="{FF2B5EF4-FFF2-40B4-BE49-F238E27FC236}">
                <a16:creationId xmlns:a16="http://schemas.microsoft.com/office/drawing/2014/main" id="{2242F6F3-F0DA-244E-B87C-C93BE2F652BC}"/>
              </a:ext>
            </a:extLst>
          </p:cNvPr>
          <p:cNvPicPr>
            <a:picLocks noChangeAspect="1"/>
          </p:cNvPicPr>
          <p:nvPr/>
        </p:nvPicPr>
        <p:blipFill rotWithShape="1">
          <a:blip r:embed="rId2"/>
          <a:srcRect t="63013" b="63"/>
          <a:stretch/>
        </p:blipFill>
        <p:spPr>
          <a:xfrm>
            <a:off x="2855367" y="1529670"/>
            <a:ext cx="6481264" cy="2128885"/>
          </a:xfrm>
          <a:prstGeom prst="rect">
            <a:avLst/>
          </a:prstGeom>
        </p:spPr>
      </p:pic>
    </p:spTree>
    <p:extLst>
      <p:ext uri="{BB962C8B-B14F-4D97-AF65-F5344CB8AC3E}">
        <p14:creationId xmlns:p14="http://schemas.microsoft.com/office/powerpoint/2010/main" val="1209580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637</TotalTime>
  <Words>829</Words>
  <Application>Microsoft Macintosh PowerPoint</Application>
  <PresentationFormat>Widescreen</PresentationFormat>
  <Paragraphs>36</Paragraphs>
  <Slides>8</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8</vt:i4>
      </vt:variant>
    </vt:vector>
  </HeadingPairs>
  <TitlesOfParts>
    <vt:vector size="11" baseType="lpstr">
      <vt:lpstr>Arial</vt:lpstr>
      <vt:lpstr>Tw Cen MT</vt:lpstr>
      <vt:lpstr>Circuito</vt:lpstr>
      <vt:lpstr>mhw2</vt:lpstr>
      <vt:lpstr>Descrizione progetto</vt:lpstr>
      <vt:lpstr>Inserimento contenuti</vt:lpstr>
      <vt:lpstr>Inserimento contenuti</vt:lpstr>
      <vt:lpstr>Function descr()</vt:lpstr>
      <vt:lpstr>Function ricerca()</vt:lpstr>
      <vt:lpstr>Function Carica()</vt:lpstr>
      <vt:lpstr>Function elimina()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mhw2</dc:title>
  <dc:creator>RENATO CASTRO</dc:creator>
  <cp:lastModifiedBy>RENATO CASTRO</cp:lastModifiedBy>
  <cp:revision>1</cp:revision>
  <dcterms:created xsi:type="dcterms:W3CDTF">2021-04-03T09:28:23Z</dcterms:created>
  <dcterms:modified xsi:type="dcterms:W3CDTF">2021-04-12T15:36:29Z</dcterms:modified>
</cp:coreProperties>
</file>