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3" r:id="rId9"/>
    <p:sldId id="261" r:id="rId10"/>
    <p:sldId id="270" r:id="rId11"/>
    <p:sldId id="268" r:id="rId12"/>
    <p:sldId id="271" r:id="rId13"/>
    <p:sldId id="272" r:id="rId14"/>
    <p:sldId id="267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935"/>
    <a:srgbClr val="FDEFEF"/>
    <a:srgbClr val="F9D2D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21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5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2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9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3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1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0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5DF-90DC-4869-BB5F-EDD16745DBCB}" type="datetimeFigureOut">
              <a:rPr lang="pt-BR" smtClean="0"/>
              <a:t>12/9/2015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0226-85AB-42F0-9A86-19B54FEBB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XsQAXx_ao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1982549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 smtClean="0">
                <a:solidFill>
                  <a:srgbClr val="E53935"/>
                </a:solidFill>
              </a:rPr>
              <a:t>HackathonIME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" y="376953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53935"/>
                </a:solidFill>
              </a:rPr>
              <a:t>A cidade universitária como modelo de Cidade Inteligente</a:t>
            </a:r>
            <a:endParaRPr lang="pt-BR" sz="600" b="1" dirty="0">
              <a:solidFill>
                <a:srgbClr val="E53935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89568" y="3429000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" y="603418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E53935"/>
                </a:solidFill>
              </a:rPr>
              <a:t>VII Encontro do BCC • IME • USP</a:t>
            </a:r>
            <a:endParaRPr lang="pt-BR" sz="400" b="1" dirty="0">
              <a:solidFill>
                <a:srgbClr val="E539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" y="2079653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E53935"/>
                </a:solidFill>
              </a:rPr>
              <a:t>Avisos gerais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" y="3866643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53935"/>
                </a:solidFill>
              </a:rPr>
              <a:t>Não se esqueçam!</a:t>
            </a:r>
            <a:endParaRPr lang="pt-BR" sz="600" b="1" dirty="0">
              <a:solidFill>
                <a:srgbClr val="E53935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89569" y="3526104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com Único Canto Aparado 10"/>
          <p:cNvSpPr/>
          <p:nvPr/>
        </p:nvSpPr>
        <p:spPr>
          <a:xfrm>
            <a:off x="2" y="6571732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Avisos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33519" y="1414440"/>
            <a:ext cx="8876962" cy="4821833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2800" b="1" dirty="0" smtClean="0">
                <a:solidFill>
                  <a:srgbClr val="E53935"/>
                </a:solidFill>
              </a:rPr>
              <a:t> Entrem no evento do </a:t>
            </a:r>
            <a:r>
              <a:rPr lang="pt-BR" sz="2800" b="1" dirty="0" err="1" smtClean="0">
                <a:solidFill>
                  <a:srgbClr val="E53935"/>
                </a:solidFill>
              </a:rPr>
              <a:t>Facebook</a:t>
            </a:r>
            <a:r>
              <a:rPr lang="pt-BR" sz="2800" b="1" dirty="0">
                <a:solidFill>
                  <a:srgbClr val="E53935"/>
                </a:solidFill>
              </a:rPr>
              <a:t/>
            </a:r>
            <a:br>
              <a:rPr lang="pt-BR" sz="2800" b="1" dirty="0">
                <a:solidFill>
                  <a:srgbClr val="E53935"/>
                </a:solidFill>
              </a:rPr>
            </a:br>
            <a:r>
              <a:rPr lang="pt-BR" sz="2800" b="1" dirty="0" smtClean="0">
                <a:solidFill>
                  <a:srgbClr val="E53935"/>
                </a:solidFill>
              </a:rPr>
              <a:t> </a:t>
            </a:r>
            <a:r>
              <a:rPr lang="pt-BR" sz="2800" b="1" dirty="0" smtClean="0">
                <a:solidFill>
                  <a:srgbClr val="E53935"/>
                </a:solidFill>
              </a:rPr>
              <a:t>(se vocês não estiverem ainda)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2800" b="1" dirty="0" smtClean="0">
                <a:solidFill>
                  <a:srgbClr val="E53935"/>
                </a:solidFill>
              </a:rPr>
              <a:t> Comidas e bebidas FORA DO AUDITÓRIO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2800" b="1" dirty="0" smtClean="0">
                <a:solidFill>
                  <a:srgbClr val="E53935"/>
                </a:solidFill>
              </a:rPr>
              <a:t> Banheiros femininos no meio do corredor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2800" b="1" dirty="0" smtClean="0">
                <a:solidFill>
                  <a:srgbClr val="E53935"/>
                </a:solidFill>
              </a:rPr>
              <a:t> Banheiros masculinos no bloco C (final do corredor)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2800" b="1" dirty="0" smtClean="0">
                <a:solidFill>
                  <a:srgbClr val="E53935"/>
                </a:solidFill>
              </a:rPr>
              <a:t> Quartel-general da staff no Laboratório de Extensão</a:t>
            </a:r>
            <a:br>
              <a:rPr lang="pt-BR" sz="2800" b="1" dirty="0" smtClean="0">
                <a:solidFill>
                  <a:srgbClr val="E53935"/>
                </a:solidFill>
              </a:rPr>
            </a:br>
            <a:r>
              <a:rPr lang="pt-BR" sz="2800" b="1" dirty="0" smtClean="0">
                <a:solidFill>
                  <a:srgbClr val="E53935"/>
                </a:solidFill>
              </a:rPr>
              <a:t> (</a:t>
            </a:r>
            <a:r>
              <a:rPr lang="pt-BR" sz="2800" b="1" dirty="0" err="1" smtClean="0">
                <a:solidFill>
                  <a:srgbClr val="E53935"/>
                </a:solidFill>
              </a:rPr>
              <a:t>aka</a:t>
            </a:r>
            <a:r>
              <a:rPr lang="pt-BR" sz="2800" b="1" dirty="0" smtClean="0">
                <a:solidFill>
                  <a:srgbClr val="E53935"/>
                </a:solidFill>
              </a:rPr>
              <a:t> </a:t>
            </a:r>
            <a:r>
              <a:rPr lang="pt-BR" sz="2800" b="1" dirty="0" err="1" smtClean="0">
                <a:solidFill>
                  <a:srgbClr val="E53935"/>
                </a:solidFill>
              </a:rPr>
              <a:t>LabX</a:t>
            </a:r>
            <a:r>
              <a:rPr lang="pt-BR" sz="2800" b="1" dirty="0" smtClean="0">
                <a:solidFill>
                  <a:srgbClr val="E53935"/>
                </a:solidFill>
              </a:rPr>
              <a:t>)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2800" b="1" dirty="0">
                <a:solidFill>
                  <a:srgbClr val="E53935"/>
                </a:solidFill>
              </a:rPr>
              <a:t> </a:t>
            </a:r>
            <a:r>
              <a:rPr lang="pt-BR" sz="2800" b="1" dirty="0" smtClean="0">
                <a:solidFill>
                  <a:srgbClr val="E53935"/>
                </a:solidFill>
              </a:rPr>
              <a:t>Dúvidas? </a:t>
            </a:r>
            <a:r>
              <a:rPr lang="pt-BR" sz="2800" b="1" dirty="0">
                <a:solidFill>
                  <a:srgbClr val="E53935"/>
                </a:solidFill>
              </a:rPr>
              <a:t> </a:t>
            </a:r>
            <a:r>
              <a:rPr lang="pt-BR" sz="2800" b="1" dirty="0" smtClean="0">
                <a:solidFill>
                  <a:srgbClr val="E53935"/>
                </a:solidFill>
              </a:rPr>
              <a:t>Chame a organização</a:t>
            </a:r>
          </a:p>
        </p:txBody>
      </p:sp>
    </p:spTree>
    <p:extLst>
      <p:ext uri="{BB962C8B-B14F-4D97-AF65-F5344CB8AC3E}">
        <p14:creationId xmlns:p14="http://schemas.microsoft.com/office/powerpoint/2010/main" val="24026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" y="2079653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E53935"/>
                </a:solidFill>
              </a:rPr>
              <a:t>Cronograma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" y="3866643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53935"/>
                </a:solidFill>
              </a:rPr>
              <a:t>Fiquem atentos!</a:t>
            </a:r>
            <a:endParaRPr lang="pt-BR" sz="600" b="1" dirty="0">
              <a:solidFill>
                <a:srgbClr val="E53935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89569" y="3526104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com Único Canto Aparado 10"/>
          <p:cNvSpPr/>
          <p:nvPr/>
        </p:nvSpPr>
        <p:spPr>
          <a:xfrm>
            <a:off x="2" y="6571732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Cronograma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33519" y="1357795"/>
            <a:ext cx="8876962" cy="498598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14h30: Palestra </a:t>
            </a:r>
            <a:r>
              <a:rPr lang="pt-BR" sz="2000" b="1" dirty="0" err="1" smtClean="0">
                <a:solidFill>
                  <a:srgbClr val="E53935"/>
                </a:solidFill>
              </a:rPr>
              <a:t>pré-hackathon</a:t>
            </a:r>
            <a:endParaRPr lang="pt-BR" sz="2000" b="1" dirty="0" smtClean="0">
              <a:solidFill>
                <a:srgbClr val="E53935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15h00: Início (e comida!)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16h00: Equipes + </a:t>
            </a:r>
            <a:r>
              <a:rPr lang="pt-BR" sz="2000" b="1" i="1" dirty="0" err="1" smtClean="0">
                <a:solidFill>
                  <a:srgbClr val="E53935"/>
                </a:solidFill>
              </a:rPr>
              <a:t>brainstorm</a:t>
            </a:r>
            <a:endParaRPr lang="pt-BR" sz="2000" b="1" i="1" dirty="0" smtClean="0">
              <a:solidFill>
                <a:srgbClr val="E53935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19h00: Hot </a:t>
            </a:r>
            <a:r>
              <a:rPr lang="pt-BR" sz="2000" b="1" dirty="0" err="1" smtClean="0">
                <a:solidFill>
                  <a:srgbClr val="E53935"/>
                </a:solidFill>
              </a:rPr>
              <a:t>dogs</a:t>
            </a:r>
            <a:r>
              <a:rPr lang="pt-BR" sz="2000" b="1" dirty="0" smtClean="0">
                <a:solidFill>
                  <a:srgbClr val="E53935"/>
                </a:solidFill>
              </a:rPr>
              <a:t>!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00h00: Pizza!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03h00: </a:t>
            </a:r>
            <a:r>
              <a:rPr lang="pt-BR" sz="2000" b="1" dirty="0" err="1" smtClean="0">
                <a:solidFill>
                  <a:srgbClr val="E53935"/>
                </a:solidFill>
              </a:rPr>
              <a:t>Snack</a:t>
            </a:r>
            <a:r>
              <a:rPr lang="pt-BR" sz="2000" b="1" dirty="0" smtClean="0">
                <a:solidFill>
                  <a:srgbClr val="E53935"/>
                </a:solidFill>
              </a:rPr>
              <a:t> da madrugada (</a:t>
            </a:r>
            <a:r>
              <a:rPr lang="pt-BR" sz="2000" b="1" i="1" dirty="0" smtClean="0">
                <a:solidFill>
                  <a:srgbClr val="E53935"/>
                </a:solidFill>
              </a:rPr>
              <a:t>Assalto à geladeira)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06h30: Café da manhã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12h00: Almoço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14h00: Montagem das apresentações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15h00: Apresentações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000" b="1" dirty="0" smtClean="0">
                <a:solidFill>
                  <a:srgbClr val="E53935"/>
                </a:solidFill>
              </a:rPr>
              <a:t>16h00: Foto em grupo e volta para casa!</a:t>
            </a:r>
          </a:p>
        </p:txBody>
      </p:sp>
    </p:spTree>
    <p:extLst>
      <p:ext uri="{BB962C8B-B14F-4D97-AF65-F5344CB8AC3E}">
        <p14:creationId xmlns:p14="http://schemas.microsoft.com/office/powerpoint/2010/main" val="3885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1982549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E53935"/>
                </a:solidFill>
              </a:rPr>
              <a:t>Vídeo Motivacional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" y="376953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pt-BR" sz="2400" dirty="0" smtClean="0">
                <a:solidFill>
                  <a:srgbClr val="FF0000"/>
                </a:solidFill>
                <a:hlinkClick r:id="rId2"/>
              </a:rPr>
              <a:t>www.youtube.com/watch?v=ZXsQAXx_ao0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89568" y="3429000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1982549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 smtClean="0">
                <a:solidFill>
                  <a:srgbClr val="E53935"/>
                </a:solidFill>
              </a:rPr>
              <a:t>HackathonIME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" y="376953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53935"/>
                </a:solidFill>
              </a:rPr>
              <a:t>Boa sorte!</a:t>
            </a:r>
            <a:endParaRPr lang="pt-BR" sz="600" b="1" dirty="0">
              <a:solidFill>
                <a:srgbClr val="E53935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89568" y="3429000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" y="603418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E53935"/>
                </a:solidFill>
              </a:rPr>
              <a:t>VII Encontro do BCC • IME • USP</a:t>
            </a:r>
            <a:endParaRPr lang="pt-BR" sz="400" b="1" dirty="0">
              <a:solidFill>
                <a:srgbClr val="E539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O que é uma Cidade Inteligente?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291311" y="1788517"/>
            <a:ext cx="5097984" cy="4123501"/>
            <a:chOff x="291311" y="1578125"/>
            <a:chExt cx="5097984" cy="412350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lum contrast="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12" y="1578125"/>
              <a:ext cx="5097983" cy="3878900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1311" y="5486182"/>
              <a:ext cx="50979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 smtClean="0">
                  <a:solidFill>
                    <a:srgbClr val="E53935"/>
                  </a:solidFill>
                </a:rPr>
                <a:t>Fonte: http://www.ibm.com/smarterplanet/br/pt/smarter_cities/overview/</a:t>
              </a:r>
              <a:endParaRPr lang="pt-BR" sz="800" dirty="0">
                <a:solidFill>
                  <a:srgbClr val="E53935"/>
                </a:solidFill>
              </a:endParaRP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5559228" y="2430519"/>
            <a:ext cx="3018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E53935"/>
                </a:solidFill>
              </a:rPr>
              <a:t> Infraestrutura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E53935"/>
                </a:solidFill>
              </a:rPr>
              <a:t> Operações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E53935"/>
                </a:solidFill>
              </a:rPr>
              <a:t> Pessoas</a:t>
            </a:r>
          </a:p>
        </p:txBody>
      </p:sp>
    </p:spTree>
    <p:extLst>
      <p:ext uri="{BB962C8B-B14F-4D97-AF65-F5344CB8AC3E}">
        <p14:creationId xmlns:p14="http://schemas.microsoft.com/office/powerpoint/2010/main" val="9116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O que é uma Cidade Inteligente?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538121" y="1719981"/>
            <a:ext cx="8067759" cy="1754326"/>
          </a:xfrm>
          <a:prstGeom prst="rect">
            <a:avLst/>
          </a:prstGeom>
          <a:solidFill>
            <a:srgbClr val="FDEFEF"/>
          </a:solidFill>
          <a:ln w="19050">
            <a:solidFill>
              <a:srgbClr val="E53935"/>
            </a:solidFill>
          </a:ln>
        </p:spPr>
        <p:txBody>
          <a:bodyPr wrap="square">
            <a:spAutoFit/>
          </a:bodyPr>
          <a:lstStyle/>
          <a:p>
            <a:r>
              <a:rPr lang="pt-BR" sz="2400" i="1" dirty="0"/>
              <a:t>“Uma comunidade que fez um esforço consciente para utilizar a tecnologia da informação para transformar a vida e o trabalho dentro dessa região de forma significativa e fundamental.''</a:t>
            </a:r>
          </a:p>
          <a:p>
            <a:endParaRPr lang="pt-BR" dirty="0"/>
          </a:p>
          <a:p>
            <a:pPr algn="r"/>
            <a:r>
              <a:rPr lang="pt-BR" b="1" dirty="0">
                <a:solidFill>
                  <a:srgbClr val="E53935"/>
                </a:solidFill>
              </a:rPr>
              <a:t>World Foundation for </a:t>
            </a:r>
            <a:r>
              <a:rPr lang="pt-BR" b="1" dirty="0" err="1">
                <a:solidFill>
                  <a:srgbClr val="E53935"/>
                </a:solidFill>
              </a:rPr>
              <a:t>Smart</a:t>
            </a:r>
            <a:r>
              <a:rPr lang="pt-BR" b="1" dirty="0">
                <a:solidFill>
                  <a:srgbClr val="E53935"/>
                </a:solidFill>
              </a:rPr>
              <a:t> </a:t>
            </a:r>
            <a:r>
              <a:rPr lang="pt-BR" b="1" dirty="0" err="1">
                <a:solidFill>
                  <a:srgbClr val="E53935"/>
                </a:solidFill>
              </a:rPr>
              <a:t>Communities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8121" y="3927758"/>
            <a:ext cx="8067759" cy="1754326"/>
          </a:xfrm>
          <a:prstGeom prst="rect">
            <a:avLst/>
          </a:prstGeom>
          <a:solidFill>
            <a:srgbClr val="FDEFEF"/>
          </a:solidFill>
          <a:ln w="19050">
            <a:solidFill>
              <a:srgbClr val="E53935"/>
            </a:solidFill>
          </a:ln>
        </p:spPr>
        <p:txBody>
          <a:bodyPr wrap="square">
            <a:spAutoFit/>
          </a:bodyPr>
          <a:lstStyle/>
          <a:p>
            <a:r>
              <a:rPr lang="pt-BR" sz="2400" i="1" dirty="0" smtClean="0"/>
              <a:t>“Uma cidade que faz uso otimizado de toda a informação interconectada disponível hoje para melhor entender e controlar suas operações e otimizar o uso de seus recursos.''</a:t>
            </a:r>
            <a:endParaRPr lang="pt-BR" sz="2400" i="1" dirty="0"/>
          </a:p>
          <a:p>
            <a:endParaRPr lang="pt-BR" dirty="0"/>
          </a:p>
          <a:p>
            <a:pPr algn="r"/>
            <a:r>
              <a:rPr lang="pt-BR" b="1" dirty="0" smtClean="0">
                <a:solidFill>
                  <a:srgbClr val="E53935"/>
                </a:solidFill>
              </a:rPr>
              <a:t>IBM</a:t>
            </a:r>
            <a:endParaRPr lang="pt-BR" b="1" dirty="0">
              <a:solidFill>
                <a:srgbClr val="E539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E a Cidade Universitária?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9" t="17878" r="11623" b="4906"/>
          <a:stretch/>
        </p:blipFill>
        <p:spPr>
          <a:xfrm>
            <a:off x="72828" y="1302815"/>
            <a:ext cx="7230233" cy="51453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2828" y="6319365"/>
            <a:ext cx="5097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rgbClr val="E53935"/>
                </a:solidFill>
              </a:rPr>
              <a:t>Fonte: http://www.puspc.usp.br/?page_id=57</a:t>
            </a:r>
            <a:endParaRPr lang="pt-BR" sz="800" dirty="0">
              <a:solidFill>
                <a:srgbClr val="E53935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379153" y="1372061"/>
            <a:ext cx="1512000" cy="5006833"/>
            <a:chOff x="7379153" y="1399922"/>
            <a:chExt cx="1512000" cy="500683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153" y="1399922"/>
              <a:ext cx="1512000" cy="2016000"/>
            </a:xfrm>
            <a:prstGeom prst="rect">
              <a:avLst/>
            </a:prstGeom>
            <a:ln>
              <a:solidFill>
                <a:srgbClr val="E53935"/>
              </a:solidFill>
            </a:ln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153" y="3391038"/>
              <a:ext cx="1512000" cy="1081080"/>
            </a:xfrm>
            <a:prstGeom prst="rect">
              <a:avLst/>
            </a:prstGeom>
            <a:ln>
              <a:solidFill>
                <a:srgbClr val="E53935"/>
              </a:solidFill>
            </a:ln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153" y="4472116"/>
              <a:ext cx="1512000" cy="849023"/>
            </a:xfrm>
            <a:prstGeom prst="rect">
              <a:avLst/>
            </a:prstGeom>
            <a:ln>
              <a:solidFill>
                <a:srgbClr val="E53935"/>
              </a:solidFill>
            </a:ln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9153" y="5321139"/>
              <a:ext cx="1512000" cy="1085616"/>
            </a:xfrm>
            <a:prstGeom prst="rect">
              <a:avLst/>
            </a:prstGeom>
            <a:ln>
              <a:solidFill>
                <a:srgbClr val="E5393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97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E a Cidade Universitária?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78026" y="1779415"/>
            <a:ext cx="6465536" cy="406265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E53935"/>
                </a:solidFill>
              </a:rPr>
              <a:t>Grande comunidade</a:t>
            </a:r>
            <a:br>
              <a:rPr lang="pt-BR" sz="3200" b="1" dirty="0" smtClean="0">
                <a:solidFill>
                  <a:srgbClr val="E53935"/>
                </a:solidFill>
              </a:rPr>
            </a:br>
            <a:r>
              <a:rPr lang="pt-BR" sz="2000" b="1" dirty="0" smtClean="0">
                <a:solidFill>
                  <a:srgbClr val="E53935"/>
                </a:solidFill>
              </a:rPr>
              <a:t>(alunos, docentes, funcionários, visitantes, ...)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E53935"/>
                </a:solidFill>
              </a:rPr>
              <a:t>Ampla gama de serviços</a:t>
            </a:r>
            <a:br>
              <a:rPr lang="pt-BR" sz="3200" b="1" dirty="0" smtClean="0">
                <a:solidFill>
                  <a:srgbClr val="E53935"/>
                </a:solidFill>
              </a:rPr>
            </a:br>
            <a:r>
              <a:rPr lang="pt-BR" sz="2000" b="1" dirty="0" smtClean="0">
                <a:solidFill>
                  <a:srgbClr val="E53935"/>
                </a:solidFill>
              </a:rPr>
              <a:t>(restaurantes, bibliotecas, museus, CEPE, ...)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E53935"/>
                </a:solidFill>
              </a:rPr>
              <a:t>Variedade de eventos</a:t>
            </a:r>
            <a:br>
              <a:rPr lang="pt-BR" sz="3200" b="1" dirty="0" smtClean="0">
                <a:solidFill>
                  <a:srgbClr val="E53935"/>
                </a:solidFill>
              </a:rPr>
            </a:br>
            <a:r>
              <a:rPr lang="pt-BR" sz="2000" b="1" dirty="0" smtClean="0">
                <a:solidFill>
                  <a:srgbClr val="E53935"/>
                </a:solidFill>
              </a:rPr>
              <a:t>(palestras, workshops, cursos, treinamentos, ...)</a:t>
            </a:r>
          </a:p>
          <a:p>
            <a:pPr marL="285750" indent="-285750">
              <a:spcAft>
                <a:spcPts val="2000"/>
              </a:spcAft>
              <a:buFont typeface="Wingdings" pitchFamily="2" charset="2"/>
              <a:buChar char="v"/>
            </a:pPr>
            <a:r>
              <a:rPr lang="pt-BR" sz="3200" b="1" dirty="0" smtClean="0">
                <a:solidFill>
                  <a:srgbClr val="E53935"/>
                </a:solidFill>
              </a:rPr>
              <a:t>Diversidade de infraestrutura</a:t>
            </a:r>
            <a:br>
              <a:rPr lang="pt-BR" sz="3200" b="1" dirty="0" smtClean="0">
                <a:solidFill>
                  <a:srgbClr val="E53935"/>
                </a:solidFill>
              </a:rPr>
            </a:br>
            <a:r>
              <a:rPr lang="pt-BR" sz="2000" b="1" dirty="0" smtClean="0">
                <a:solidFill>
                  <a:srgbClr val="E53935"/>
                </a:solidFill>
              </a:rPr>
              <a:t>(avenidas, ruas, prédios, caminhos, iluminação, ...)</a:t>
            </a:r>
            <a:endParaRPr lang="pt-BR" sz="2000" b="1" dirty="0">
              <a:solidFill>
                <a:srgbClr val="E53935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352250" y="1779415"/>
            <a:ext cx="2346688" cy="2677656"/>
          </a:xfrm>
          <a:prstGeom prst="rect">
            <a:avLst/>
          </a:prstGeom>
          <a:solidFill>
            <a:srgbClr val="E53935"/>
          </a:solidFill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Como relacionar dados para melhorar a vida </a:t>
            </a:r>
            <a:r>
              <a:rPr lang="pt-BR" sz="2800" b="1" dirty="0" smtClean="0">
                <a:solidFill>
                  <a:schemeClr val="bg1"/>
                </a:solidFill>
              </a:rPr>
              <a:t>na </a:t>
            </a:r>
            <a:r>
              <a:rPr lang="pt-BR" sz="2800" b="1" dirty="0" smtClean="0">
                <a:solidFill>
                  <a:schemeClr val="bg1"/>
                </a:solidFill>
              </a:rPr>
              <a:t>Cidade Universitária</a:t>
            </a:r>
            <a:r>
              <a:rPr lang="pt-BR" sz="2800" dirty="0" smtClean="0">
                <a:solidFill>
                  <a:schemeClr val="bg1"/>
                </a:solidFill>
              </a:rPr>
              <a:t>?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" y="2079653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E53935"/>
                </a:solidFill>
              </a:rPr>
              <a:t>Ideias e Protótipos</a:t>
            </a:r>
            <a:endParaRPr lang="pt-BR" b="1" dirty="0">
              <a:solidFill>
                <a:srgbClr val="E53935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" y="3866643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E53935"/>
                </a:solidFill>
              </a:rPr>
              <a:t>Como criar e mostrar suas ideias</a:t>
            </a:r>
            <a:endParaRPr lang="pt-BR" sz="600" b="1" dirty="0">
              <a:solidFill>
                <a:srgbClr val="E53935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89569" y="3526104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com Único Canto Aparado 10"/>
          <p:cNvSpPr/>
          <p:nvPr/>
        </p:nvSpPr>
        <p:spPr>
          <a:xfrm>
            <a:off x="2" y="6571732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464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Foque na ideia (e na sua usabilidade)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96471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599756"/>
            <a:ext cx="6518135" cy="381922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1754" y="5839442"/>
            <a:ext cx="7897824" cy="400110"/>
          </a:xfrm>
          <a:prstGeom prst="rect">
            <a:avLst/>
          </a:prstGeom>
          <a:solidFill>
            <a:srgbClr val="E539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Faça f</a:t>
            </a:r>
            <a:r>
              <a:rPr lang="pt-BR" sz="2000" b="1" dirty="0" smtClean="0">
                <a:solidFill>
                  <a:schemeClr val="bg1"/>
                </a:solidFill>
              </a:rPr>
              <a:t>ront-</a:t>
            </a:r>
            <a:r>
              <a:rPr lang="pt-BR" sz="2000" b="1" dirty="0" err="1" smtClean="0">
                <a:solidFill>
                  <a:schemeClr val="bg1"/>
                </a:solidFill>
              </a:rPr>
              <a:t>end</a:t>
            </a:r>
            <a:r>
              <a:rPr lang="pt-BR" sz="2000" b="1" dirty="0" smtClean="0">
                <a:solidFill>
                  <a:schemeClr val="bg1"/>
                </a:solidFill>
              </a:rPr>
              <a:t> antes de </a:t>
            </a:r>
            <a:r>
              <a:rPr lang="pt-BR" sz="2000" b="1" dirty="0" err="1" smtClean="0">
                <a:solidFill>
                  <a:schemeClr val="bg1"/>
                </a:solidFill>
              </a:rPr>
              <a:t>back-end</a:t>
            </a:r>
            <a:r>
              <a:rPr lang="pt-BR" sz="2000" b="1" dirty="0" smtClean="0">
                <a:solidFill>
                  <a:schemeClr val="bg1"/>
                </a:solidFill>
              </a:rPr>
              <a:t> (e KISS)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464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Boas ferramentas e </a:t>
            </a:r>
            <a:r>
              <a:rPr lang="pt-BR" sz="3200" b="1" dirty="0" err="1" smtClean="0">
                <a:solidFill>
                  <a:srgbClr val="E53935"/>
                </a:solidFill>
              </a:rPr>
              <a:t>APIs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96471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5"/>
          <a:stretch/>
        </p:blipFill>
        <p:spPr>
          <a:xfrm>
            <a:off x="641665" y="1451744"/>
            <a:ext cx="7860667" cy="442307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605797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rgbClr val="FF0000"/>
                </a:solidFill>
              </a:rPr>
              <a:t>Fonte: </a:t>
            </a:r>
            <a:r>
              <a:rPr lang="pt-BR" sz="800" dirty="0" smtClean="0">
                <a:solidFill>
                  <a:srgbClr val="FF0000"/>
                </a:solidFill>
              </a:rPr>
              <a:t>http</a:t>
            </a:r>
            <a:r>
              <a:rPr lang="pt-BR" sz="800" dirty="0">
                <a:solidFill>
                  <a:srgbClr val="FF0000"/>
                </a:solidFill>
              </a:rPr>
              <a:t>://techcrunch.com/2015/07/28/which-programming-languages-get-used-most-at-hackathons/?sr_share=facebook#.</a:t>
            </a:r>
            <a:r>
              <a:rPr lang="pt-BR" sz="800" dirty="0" smtClean="0">
                <a:solidFill>
                  <a:srgbClr val="FF0000"/>
                </a:solidFill>
              </a:rPr>
              <a:t>fxjy3m:b83x </a:t>
            </a:r>
            <a:endParaRPr lang="pt-B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4"/>
          <p:cNvSpPr/>
          <p:nvPr/>
        </p:nvSpPr>
        <p:spPr>
          <a:xfrm flipV="1">
            <a:off x="0" y="0"/>
            <a:ext cx="9144000" cy="288000"/>
          </a:xfrm>
          <a:prstGeom prst="snip1Rect">
            <a:avLst>
              <a:gd name="adj" fmla="val 5000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8" r="974"/>
          <a:stretch/>
        </p:blipFill>
        <p:spPr>
          <a:xfrm>
            <a:off x="0" y="1791147"/>
            <a:ext cx="6387947" cy="3240000"/>
          </a:xfrm>
          <a:prstGeom prst="rect">
            <a:avLst/>
          </a:prstGeom>
        </p:spPr>
      </p:pic>
      <p:sp>
        <p:nvSpPr>
          <p:cNvPr id="8" name="Retângulo com Único Canto Aparado 7"/>
          <p:cNvSpPr/>
          <p:nvPr/>
        </p:nvSpPr>
        <p:spPr>
          <a:xfrm>
            <a:off x="0" y="6570000"/>
            <a:ext cx="9144000" cy="288000"/>
          </a:xfrm>
          <a:prstGeom prst="snip1Rect">
            <a:avLst>
              <a:gd name="adj" fmla="val 0"/>
            </a:avLst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smtClean="0"/>
              <a:t>VII Encontro do BCC </a:t>
            </a:r>
            <a:r>
              <a:rPr lang="pt-BR" sz="1200" b="1" dirty="0" smtClean="0">
                <a:solidFill>
                  <a:schemeClr val="bg1"/>
                </a:solidFill>
              </a:rPr>
              <a:t>• IME • USP                                                                                                                                                                                            2015</a:t>
            </a:r>
            <a:endParaRPr lang="pt-BR" sz="100" b="1" dirty="0" smtClean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4383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E53935"/>
                </a:solidFill>
              </a:rPr>
              <a:t>Fazendo </a:t>
            </a:r>
            <a:r>
              <a:rPr lang="pt-BR" sz="3200" b="1" dirty="0" err="1" smtClean="0">
                <a:solidFill>
                  <a:srgbClr val="E53935"/>
                </a:solidFill>
              </a:rPr>
              <a:t>deploy</a:t>
            </a:r>
            <a:endParaRPr lang="pt-BR" sz="800" b="1" dirty="0">
              <a:solidFill>
                <a:srgbClr val="E53935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0" y="1088379"/>
            <a:ext cx="8164864" cy="0"/>
          </a:xfrm>
          <a:prstGeom prst="line">
            <a:avLst/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708" r="796"/>
          <a:stretch/>
        </p:blipFill>
        <p:spPr>
          <a:xfrm>
            <a:off x="2744634" y="3330000"/>
            <a:ext cx="6399366" cy="32400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387947" y="2868334"/>
            <a:ext cx="275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err="1" smtClean="0">
                <a:solidFill>
                  <a:srgbClr val="E53935"/>
                </a:solidFill>
              </a:rPr>
              <a:t>Heroku</a:t>
            </a:r>
            <a:endParaRPr lang="pt-BR" sz="600" b="1" dirty="0">
              <a:solidFill>
                <a:srgbClr val="E53935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" y="1329482"/>
            <a:ext cx="275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E53935"/>
                </a:solidFill>
              </a:rPr>
              <a:t>GitHub</a:t>
            </a:r>
            <a:endParaRPr lang="pt-BR" sz="600" b="1" dirty="0">
              <a:solidFill>
                <a:srgbClr val="E53935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72" y="2615218"/>
            <a:ext cx="1429563" cy="14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386</Words>
  <Application>Microsoft Office PowerPoint</Application>
  <PresentationFormat>Apresentação na tela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renatocf</dc:creator>
  <cp:lastModifiedBy>renatocf</cp:lastModifiedBy>
  <cp:revision>26</cp:revision>
  <dcterms:created xsi:type="dcterms:W3CDTF">2015-09-12T12:28:29Z</dcterms:created>
  <dcterms:modified xsi:type="dcterms:W3CDTF">2015-09-12T17:27:32Z</dcterms:modified>
</cp:coreProperties>
</file>