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58" r:id="rId8"/>
    <p:sldId id="274" r:id="rId9"/>
    <p:sldId id="272" r:id="rId10"/>
    <p:sldId id="275" r:id="rId11"/>
    <p:sldId id="268" r:id="rId12"/>
    <p:sldId id="284" r:id="rId13"/>
    <p:sldId id="278" r:id="rId14"/>
    <p:sldId id="273" r:id="rId15"/>
    <p:sldId id="285" r:id="rId16"/>
    <p:sldId id="28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8356" y="4434839"/>
            <a:ext cx="6614828" cy="1547161"/>
          </a:xfrm>
        </p:spPr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sentimientos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opiniones</a:t>
            </a:r>
            <a:r>
              <a:rPr lang="en-US" dirty="0"/>
              <a:t> de </a:t>
            </a:r>
            <a:r>
              <a:rPr lang="en-US" dirty="0" err="1"/>
              <a:t>restaurantes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356" y="598200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Renato Coronado - 23006409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5334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RESULTADOS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02F98D-AA5D-EA2A-14D5-2E85F05CAEB3}"/>
              </a:ext>
            </a:extLst>
          </p:cNvPr>
          <p:cNvSpPr txBox="1">
            <a:spLocks/>
          </p:cNvSpPr>
          <p:nvPr/>
        </p:nvSpPr>
        <p:spPr>
          <a:xfrm>
            <a:off x="1623331" y="1539551"/>
            <a:ext cx="8780301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Para obtener los resultados del modelo de análisis de sentimientos, usamos POSTMAN para hacer las llamadas a la API. Ya que se tienen dos versiones, era posible revisar los resultados usando diferentes inputs.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Versión</a:t>
            </a:r>
            <a:r>
              <a:rPr lang="en-US" sz="2400" dirty="0"/>
              <a:t> de </a:t>
            </a:r>
            <a:r>
              <a:rPr lang="en-US" sz="2400" dirty="0" err="1"/>
              <a:t>opiniones</a:t>
            </a:r>
            <a:r>
              <a:rPr lang="en-US" sz="2400" dirty="0"/>
              <a:t> </a:t>
            </a:r>
            <a:r>
              <a:rPr lang="en-US" sz="2400" dirty="0" err="1"/>
              <a:t>individuales</a:t>
            </a:r>
            <a:r>
              <a:rPr lang="en-US" sz="2400" dirty="0"/>
              <a:t>:</a:t>
            </a: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92E09A-8499-D47F-E023-822BBF30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31" y="3405674"/>
            <a:ext cx="9079485" cy="333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02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RESULTADOS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02F98D-AA5D-EA2A-14D5-2E85F05CAEB3}"/>
              </a:ext>
            </a:extLst>
          </p:cNvPr>
          <p:cNvSpPr txBox="1">
            <a:spLocks/>
          </p:cNvSpPr>
          <p:nvPr/>
        </p:nvSpPr>
        <p:spPr>
          <a:xfrm>
            <a:off x="1623331" y="1539551"/>
            <a:ext cx="8780301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Con la versión de múltiples opiniones a la vez, se coloca como entrada un archivo </a:t>
            </a:r>
            <a:r>
              <a:rPr lang="es-ES" sz="2400" dirty="0" err="1"/>
              <a:t>csv</a:t>
            </a:r>
            <a:r>
              <a:rPr lang="es-ES" sz="2400" dirty="0"/>
              <a:t> que contenga los datos, el resultado se muestra como en la versión anterior pero también es posible descargarlo en un archivo de texto.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Versión</a:t>
            </a:r>
            <a:r>
              <a:rPr lang="en-US" sz="2400" dirty="0"/>
              <a:t> de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opiniones</a:t>
            </a:r>
            <a:r>
              <a:rPr lang="en-US" sz="2400" dirty="0"/>
              <a:t>: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21E125-CF99-5895-90CE-5CDE94CB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31" y="3428999"/>
            <a:ext cx="9079485" cy="331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20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RESULTADOS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02F98D-AA5D-EA2A-14D5-2E85F05CAEB3}"/>
              </a:ext>
            </a:extLst>
          </p:cNvPr>
          <p:cNvSpPr txBox="1">
            <a:spLocks/>
          </p:cNvSpPr>
          <p:nvPr/>
        </p:nvSpPr>
        <p:spPr>
          <a:xfrm>
            <a:off x="1623331" y="1539551"/>
            <a:ext cx="8780301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Con la versión de múltiples opiniones a la vez, se coloca como entrada un archivo </a:t>
            </a:r>
            <a:r>
              <a:rPr lang="es-ES" sz="2400" dirty="0" err="1"/>
              <a:t>csv</a:t>
            </a:r>
            <a:r>
              <a:rPr lang="es-ES" sz="2400" dirty="0"/>
              <a:t> que contenga los datos, el resultado se muestra como en la versión anterior pero también es posible descargarlo en un archivo de texto.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Versión</a:t>
            </a:r>
            <a:r>
              <a:rPr lang="en-US" sz="2400" dirty="0"/>
              <a:t> de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opiniones</a:t>
            </a:r>
            <a:r>
              <a:rPr lang="en-US" sz="2400" dirty="0"/>
              <a:t>: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E7DDCB-B90D-8436-6FAA-BD41305E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31" y="3428998"/>
            <a:ext cx="9079485" cy="331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84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 err="1"/>
              <a:t>Producto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a usar</a:t>
            </a:r>
          </a:p>
          <a:p>
            <a:r>
              <a:rPr lang="en-US" dirty="0" err="1"/>
              <a:t>Configuraciones</a:t>
            </a:r>
            <a:r>
              <a:rPr lang="en-US" dirty="0"/>
              <a:t> API</a:t>
            </a:r>
          </a:p>
          <a:p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PRODUCTO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18" y="466726"/>
            <a:ext cx="6093084" cy="1204912"/>
          </a:xfrm>
        </p:spPr>
        <p:txBody>
          <a:bodyPr>
            <a:normAutofit/>
          </a:bodyPr>
          <a:lstStyle/>
          <a:p>
            <a:r>
              <a:rPr lang="es-GT" sz="3600" dirty="0"/>
              <a:t>M</a:t>
            </a:r>
            <a:r>
              <a:rPr lang="en-US" sz="3600" dirty="0"/>
              <a:t>ODELO ANÁLISIS DE SENTIMIENTOS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18" y="2149214"/>
            <a:ext cx="7250080" cy="336517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El </a:t>
            </a:r>
            <a:r>
              <a:rPr lang="en-US" sz="2400" dirty="0" err="1"/>
              <a:t>producto</a:t>
            </a:r>
            <a:r>
              <a:rPr lang="en-US" sz="2400" dirty="0"/>
              <a:t> que se </a:t>
            </a:r>
            <a:r>
              <a:rPr lang="en-US" sz="2400" dirty="0" err="1"/>
              <a:t>entregará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un API al </a:t>
            </a:r>
            <a:r>
              <a:rPr lang="en-US" sz="2400" dirty="0" err="1"/>
              <a:t>cual</a:t>
            </a:r>
            <a:r>
              <a:rPr lang="en-US" sz="2400" dirty="0"/>
              <a:t> se le </a:t>
            </a:r>
            <a:r>
              <a:rPr lang="en-US" sz="2400" dirty="0" err="1"/>
              <a:t>puedan</a:t>
            </a:r>
            <a:r>
              <a:rPr lang="en-US" sz="2400" dirty="0"/>
              <a:t> </a:t>
            </a:r>
            <a:r>
              <a:rPr lang="en-US" sz="2400" dirty="0" err="1"/>
              <a:t>enviar</a:t>
            </a:r>
            <a:r>
              <a:rPr lang="en-US" sz="2400" dirty="0"/>
              <a:t> reviews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inglés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detrás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un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entrenado</a:t>
            </a:r>
            <a:r>
              <a:rPr lang="en-US" sz="2400" dirty="0"/>
              <a:t> </a:t>
            </a:r>
            <a:r>
              <a:rPr lang="en-US" sz="2400" dirty="0" err="1"/>
              <a:t>previamente</a:t>
            </a:r>
            <a:r>
              <a:rPr lang="en-US" sz="2400" dirty="0"/>
              <a:t> 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indicará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son </a:t>
            </a:r>
            <a:r>
              <a:rPr lang="en-US" sz="2400" dirty="0" err="1"/>
              <a:t>negativas</a:t>
            </a:r>
            <a:r>
              <a:rPr lang="en-US" sz="2400" dirty="0"/>
              <a:t> o </a:t>
            </a:r>
            <a:r>
              <a:rPr lang="en-US" sz="2400" dirty="0" err="1"/>
              <a:t>positivas</a:t>
            </a:r>
            <a:r>
              <a:rPr lang="en-US" sz="2400" dirty="0"/>
              <a:t>. De </a:t>
            </a:r>
            <a:r>
              <a:rPr lang="en-US" sz="2400" dirty="0" err="1"/>
              <a:t>esta</a:t>
            </a:r>
            <a:r>
              <a:rPr lang="en-US" sz="2400" dirty="0"/>
              <a:t> forma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obtener</a:t>
            </a:r>
            <a:r>
              <a:rPr lang="en-US" sz="2400" dirty="0"/>
              <a:t> un </a:t>
            </a:r>
            <a:r>
              <a:rPr lang="en-US" sz="2400" dirty="0" err="1"/>
              <a:t>resultado</a:t>
            </a:r>
            <a:r>
              <a:rPr lang="en-US" sz="2400" dirty="0"/>
              <a:t> de multiples </a:t>
            </a:r>
            <a:r>
              <a:rPr lang="en-US" sz="2400" dirty="0" err="1"/>
              <a:t>opiniones</a:t>
            </a:r>
            <a:r>
              <a:rPr lang="en-US" sz="2400" dirty="0"/>
              <a:t> </a:t>
            </a:r>
            <a:r>
              <a:rPr lang="en-US" sz="2400" dirty="0" err="1"/>
              <a:t>recolectadas</a:t>
            </a:r>
            <a:r>
              <a:rPr lang="en-US" sz="2400" dirty="0"/>
              <a:t> de un sitio particular. Se </a:t>
            </a:r>
            <a:r>
              <a:rPr lang="en-US" sz="2400" dirty="0" err="1"/>
              <a:t>puede</a:t>
            </a:r>
            <a:r>
              <a:rPr lang="en-US" sz="2400" dirty="0"/>
              <a:t> acceder a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medio de POSTMAN.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543A53-6EBD-43E6-3A45-B1F983B5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33" y="3879524"/>
            <a:ext cx="3853527" cy="2633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DATOS A USAR</a:t>
            </a:r>
          </a:p>
        </p:txBody>
      </p:sp>
    </p:spTree>
    <p:extLst>
      <p:ext uri="{BB962C8B-B14F-4D97-AF65-F5344CB8AC3E}">
        <p14:creationId xmlns:p14="http://schemas.microsoft.com/office/powerpoint/2010/main" val="18402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18" y="466726"/>
            <a:ext cx="6242374" cy="1204912"/>
          </a:xfrm>
        </p:spPr>
        <p:txBody>
          <a:bodyPr>
            <a:normAutofit/>
          </a:bodyPr>
          <a:lstStyle/>
          <a:p>
            <a:r>
              <a:rPr lang="es-GT" sz="3600" dirty="0"/>
              <a:t>B</a:t>
            </a:r>
            <a:r>
              <a:rPr lang="en-US" sz="3600" dirty="0" err="1"/>
              <a:t>ase</a:t>
            </a:r>
            <a:r>
              <a:rPr lang="en-US" sz="3600" dirty="0"/>
              <a:t> de </a:t>
            </a:r>
            <a:r>
              <a:rPr lang="en-US" sz="3600" dirty="0" err="1"/>
              <a:t>datos</a:t>
            </a:r>
            <a:r>
              <a:rPr lang="en-US" sz="3600" dirty="0"/>
              <a:t> DE ENTRENAMIENTO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18" y="2149214"/>
            <a:ext cx="7250080" cy="336517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Para </a:t>
            </a:r>
            <a:r>
              <a:rPr lang="en-US" sz="2400" dirty="0" err="1"/>
              <a:t>entrenar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modelos</a:t>
            </a:r>
            <a:r>
              <a:rPr lang="en-US" sz="2400" dirty="0"/>
              <a:t>, son </a:t>
            </a:r>
            <a:r>
              <a:rPr lang="en-US" sz="2400" dirty="0" err="1"/>
              <a:t>necesarias</a:t>
            </a:r>
            <a:r>
              <a:rPr lang="en-US" sz="2400" dirty="0"/>
              <a:t> </a:t>
            </a:r>
            <a:r>
              <a:rPr lang="en-US" sz="2400" dirty="0" err="1"/>
              <a:t>muchas</a:t>
            </a:r>
            <a:r>
              <a:rPr lang="en-US" sz="2400" dirty="0"/>
              <a:t> reviews, y lo ideal es que </a:t>
            </a:r>
            <a:r>
              <a:rPr lang="en-US" sz="2400" dirty="0" err="1"/>
              <a:t>sean</a:t>
            </a:r>
            <a:r>
              <a:rPr lang="en-US" sz="2400" dirty="0"/>
              <a:t> de un sitio similar al que se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ofrecer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producto</a:t>
            </a:r>
            <a:r>
              <a:rPr lang="en-US" sz="2400" dirty="0"/>
              <a:t>. Por </a:t>
            </a:r>
            <a:r>
              <a:rPr lang="en-US" sz="2400" dirty="0" err="1"/>
              <a:t>esto</a:t>
            </a:r>
            <a:r>
              <a:rPr lang="en-US" sz="2400" dirty="0"/>
              <a:t> se </a:t>
            </a:r>
            <a:r>
              <a:rPr lang="en-US" sz="2400" dirty="0" err="1"/>
              <a:t>obtendrán</a:t>
            </a:r>
            <a:r>
              <a:rPr lang="en-US" sz="2400" dirty="0"/>
              <a:t> </a:t>
            </a:r>
            <a:r>
              <a:rPr lang="en-US" sz="2400" dirty="0" err="1"/>
              <a:t>opiniones</a:t>
            </a:r>
            <a:r>
              <a:rPr lang="en-US" sz="2400" dirty="0"/>
              <a:t> de un sitio de internet </a:t>
            </a:r>
            <a:r>
              <a:rPr lang="en-US" sz="2400" dirty="0" err="1"/>
              <a:t>donde</a:t>
            </a:r>
            <a:r>
              <a:rPr lang="en-US" sz="2400" dirty="0"/>
              <a:t> se </a:t>
            </a:r>
            <a:r>
              <a:rPr lang="en-US" sz="2400" dirty="0" err="1"/>
              <a:t>dejan</a:t>
            </a:r>
            <a:r>
              <a:rPr lang="en-US" sz="2400" dirty="0"/>
              <a:t> reviews de </a:t>
            </a:r>
            <a:r>
              <a:rPr lang="en-US" sz="2400" dirty="0" err="1"/>
              <a:t>restaurantes</a:t>
            </a:r>
            <a:r>
              <a:rPr lang="en-US" sz="2400" dirty="0"/>
              <a:t>. De </a:t>
            </a:r>
            <a:r>
              <a:rPr lang="en-US" sz="2400" dirty="0" err="1"/>
              <a:t>esta</a:t>
            </a:r>
            <a:r>
              <a:rPr lang="en-US" sz="2400" dirty="0"/>
              <a:t> forma </a:t>
            </a:r>
            <a:r>
              <a:rPr lang="en-US" sz="2400" dirty="0" err="1"/>
              <a:t>tendremos</a:t>
            </a:r>
            <a:r>
              <a:rPr lang="en-US" sz="2400" dirty="0"/>
              <a:t> data actual y </a:t>
            </a:r>
            <a:r>
              <a:rPr lang="en-US" sz="2400" dirty="0" err="1"/>
              <a:t>acorde</a:t>
            </a:r>
            <a:r>
              <a:rPr lang="en-US" sz="2400" dirty="0"/>
              <a:t> al </a:t>
            </a:r>
            <a:r>
              <a:rPr lang="en-US" sz="2400" dirty="0" err="1"/>
              <a:t>usuario</a:t>
            </a:r>
            <a:r>
              <a:rPr lang="en-US" sz="2400" dirty="0"/>
              <a:t> al que se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ofrecer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producto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B78D5C-6BE5-5AE4-0B95-B0184518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81" y="2799184"/>
            <a:ext cx="3720375" cy="3895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373336" cy="1715531"/>
          </a:xfrm>
        </p:spPr>
        <p:txBody>
          <a:bodyPr/>
          <a:lstStyle/>
          <a:p>
            <a:r>
              <a:rPr lang="en-US" dirty="0"/>
              <a:t>CONFIGURACIONES API</a:t>
            </a:r>
          </a:p>
        </p:txBody>
      </p:sp>
    </p:spTree>
    <p:extLst>
      <p:ext uri="{BB962C8B-B14F-4D97-AF65-F5344CB8AC3E}">
        <p14:creationId xmlns:p14="http://schemas.microsoft.com/office/powerpoint/2010/main" val="2915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 REQUISITOS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02F98D-AA5D-EA2A-14D5-2E85F05CAEB3}"/>
              </a:ext>
            </a:extLst>
          </p:cNvPr>
          <p:cNvSpPr txBox="1">
            <a:spLocks/>
          </p:cNvSpPr>
          <p:nvPr/>
        </p:nvSpPr>
        <p:spPr>
          <a:xfrm>
            <a:off x="1623331" y="1576873"/>
            <a:ext cx="8780301" cy="4432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Para armar el script que se subiría a Google Cloud eran necesarias algunas acciones previas:</a:t>
            </a:r>
          </a:p>
          <a:p>
            <a:pPr marL="0" indent="0" algn="just">
              <a:buNone/>
            </a:pPr>
            <a:endParaRPr lang="es-ES" sz="2400" dirty="0"/>
          </a:p>
          <a:p>
            <a:pPr marL="457200" indent="-457200" algn="just">
              <a:buAutoNum type="arabicPeriod"/>
            </a:pPr>
            <a:r>
              <a:rPr lang="es-ES" sz="2400" dirty="0"/>
              <a:t>Crear un modelo que utilizara como base para entrenamiento opiniones obtenidas en internet.</a:t>
            </a:r>
          </a:p>
          <a:p>
            <a:pPr marL="457200" indent="-457200" algn="just">
              <a:buAutoNum type="arabicPeriod"/>
            </a:pPr>
            <a:r>
              <a:rPr lang="es-ES" sz="2400" dirty="0"/>
              <a:t>Guardar el modelo para utilizar luego.</a:t>
            </a:r>
          </a:p>
          <a:p>
            <a:pPr marL="457200" indent="-457200" algn="just">
              <a:buAutoNum type="arabicPeriod"/>
            </a:pPr>
            <a:r>
              <a:rPr lang="es-ES" sz="2400" dirty="0"/>
              <a:t>Se guarda también el texto de las </a:t>
            </a:r>
            <a:r>
              <a:rPr lang="es-ES" sz="2400" dirty="0" err="1"/>
              <a:t>reviews</a:t>
            </a:r>
            <a:r>
              <a:rPr lang="es-ES" sz="2400" dirty="0"/>
              <a:t> de entrenamiento, para usarlo luego en el procesamiento del texto dentro del script</a:t>
            </a:r>
          </a:p>
          <a:p>
            <a:pPr marL="457200" indent="-457200" algn="just">
              <a:buAutoNum type="arabicPeriod"/>
            </a:pPr>
            <a:r>
              <a:rPr lang="es-ES" sz="2400" dirty="0"/>
              <a:t>Dentro del script se coloca una sección que procese el texto para poder luego ser usado con el modelo de predicción</a:t>
            </a:r>
          </a:p>
          <a:p>
            <a:pPr marL="457200" indent="-457200" algn="just">
              <a:buAutoNum type="arabicPeriod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CONFIGURACIONES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02F98D-AA5D-EA2A-14D5-2E85F05CAEB3}"/>
              </a:ext>
            </a:extLst>
          </p:cNvPr>
          <p:cNvSpPr txBox="1">
            <a:spLocks/>
          </p:cNvSpPr>
          <p:nvPr/>
        </p:nvSpPr>
        <p:spPr>
          <a:xfrm>
            <a:off x="1623331" y="1576873"/>
            <a:ext cx="8780301" cy="36949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Con lo anterior cumplido, se podía armar la carpeta con los archivos necesarios, con lo que luego ya se seguirían los pasos para obtener el link del API.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A599D9-E8BD-F59D-8951-7FC3681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59" y="2902436"/>
            <a:ext cx="5508243" cy="3694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56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372</TotalTime>
  <Words>417</Words>
  <Application>Microsoft Office PowerPoint</Application>
  <PresentationFormat>Panorámica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Tema de Office</vt:lpstr>
      <vt:lpstr>Análisis de sentimientos en opiniones de restaurantes</vt:lpstr>
      <vt:lpstr>AGENDA</vt:lpstr>
      <vt:lpstr>PRODUCTO</vt:lpstr>
      <vt:lpstr>MODELO ANÁLISIS DE SENTIMIENTOS</vt:lpstr>
      <vt:lpstr>DATOS A USAR</vt:lpstr>
      <vt:lpstr>Base de datos DE ENTRENAMIENTO</vt:lpstr>
      <vt:lpstr>CONFIGURACIONES API</vt:lpstr>
      <vt:lpstr>PRE REQUISITOS</vt:lpstr>
      <vt:lpstr>CONFIGURACIONES</vt:lpstr>
      <vt:lpstr>RESULTADOS</vt:lpstr>
      <vt:lpstr>RESULTADOS</vt:lpstr>
      <vt:lpstr>RESULTADOS</vt:lpstr>
      <vt:lpstr>RESULTADOS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nùmeros en dorsalis de carreras</dc:title>
  <dc:creator>Renato Coronado</dc:creator>
  <cp:lastModifiedBy>Renato Coronado</cp:lastModifiedBy>
  <cp:revision>19</cp:revision>
  <dcterms:created xsi:type="dcterms:W3CDTF">2023-09-15T03:27:37Z</dcterms:created>
  <dcterms:modified xsi:type="dcterms:W3CDTF">2023-12-03T21:35:09Z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