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68" r:id="rId5"/>
    <p:sldId id="274" r:id="rId6"/>
    <p:sldId id="273" r:id="rId7"/>
    <p:sldId id="27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25645A-CFDD-4D9B-BB61-579ABA449063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140968"/>
            <a:ext cx="8305800" cy="3384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O NOVO MODELO DE REMUNERAÇÃO ENGLOBARÁ COMO RECEITA O VALOR DA FRANQUIA, ASSINATURA E MÓDULOS PARA CONTRATOS NOVOS E/OU PORTADOS.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O CONSULTOR TERÁ DIREITO A REMUNERAÇÃO VARIÁVEL SE ULTRAPASSAR A RECEITA MENSAL DE </a:t>
            </a:r>
            <a:r>
              <a:rPr lang="pt-BR" sz="3600" b="1" dirty="0" smtClean="0">
                <a:solidFill>
                  <a:srgbClr val="FF0000"/>
                </a:solidFill>
              </a:rPr>
              <a:t>R$1.000,00</a:t>
            </a:r>
          </a:p>
          <a:p>
            <a:endParaRPr lang="pt-BR" sz="36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pt-BR" sz="36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        </a:t>
            </a:r>
            <a:r>
              <a:rPr lang="pt-BR" b="1" dirty="0" smtClean="0">
                <a:solidFill>
                  <a:schemeClr val="tx2">
                    <a:lumMod val="10000"/>
                  </a:schemeClr>
                </a:solidFill>
              </a:rPr>
              <a:t> CONSULTORES </a:t>
            </a:r>
            <a:r>
              <a:rPr lang="pt-BR" b="1" dirty="0">
                <a:solidFill>
                  <a:schemeClr val="tx2">
                    <a:lumMod val="10000"/>
                  </a:schemeClr>
                </a:solidFill>
              </a:rPr>
              <a:t>CLT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068960"/>
            <a:ext cx="8305800" cy="3528392"/>
          </a:xfrm>
        </p:spPr>
        <p:txBody>
          <a:bodyPr>
            <a:normAutofit fontScale="85000" lnSpcReduction="20000"/>
          </a:bodyPr>
          <a:lstStyle/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 - </a:t>
            </a:r>
            <a:r>
              <a:rPr lang="pt-BR" sz="3600" b="1" dirty="0" smtClean="0">
                <a:solidFill>
                  <a:srgbClr val="002060"/>
                </a:solidFill>
              </a:rPr>
              <a:t>RECEITA INDIVIDUAL POR CONTRATO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ATÉ R$300,00  – 35%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R$301,00 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A R$500,00 – 4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0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R$501,00 A R$700,00 – 45%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R$701,00 A R$1.000,00 – 50%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R$1001,00 A R$2.000,00 – 55%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ACIMA DE 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R$2.000,00 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– 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6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0%</a:t>
            </a:r>
          </a:p>
          <a:p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2996952"/>
            <a:ext cx="8305800" cy="3312368"/>
          </a:xfrm>
        </p:spPr>
        <p:txBody>
          <a:bodyPr>
            <a:normAutofit fontScale="92500" lnSpcReduction="20000"/>
          </a:bodyPr>
          <a:lstStyle/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BÔNUS DEIXA COMIGO </a:t>
            </a: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- </a:t>
            </a:r>
            <a:r>
              <a:rPr lang="pt-BR" sz="3600" b="1" dirty="0" smtClean="0">
                <a:solidFill>
                  <a:srgbClr val="002060"/>
                </a:solidFill>
              </a:rPr>
              <a:t>RECEITA TOTAL DOS</a:t>
            </a:r>
            <a:r>
              <a:rPr lang="pt-BR" sz="3600" dirty="0" smtClean="0">
                <a:solidFill>
                  <a:srgbClr val="002060"/>
                </a:solidFill>
              </a:rPr>
              <a:t> </a:t>
            </a:r>
            <a:r>
              <a:rPr lang="pt-BR" sz="3600" b="1" dirty="0" smtClean="0">
                <a:solidFill>
                  <a:srgbClr val="002060"/>
                </a:solidFill>
              </a:rPr>
              <a:t>CONTRATOS POR CONSULTOR.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ESSE BÔNUS SERÁ ACRESCIDO CONFORME O VOLUME  DE RECEITA DENTRO DO MÊS.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**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RECEITA GERADA POR ACESSOS NOVOS E/OU PORTADOS ATÉ O ÚLTIMO DIA DO MÊS EM CURSO.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635447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068961"/>
            <a:ext cx="8305800" cy="3384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R$1.000,00 A R$2.000,00 – 10%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R$2.001,00 A R$3.000,00 – 15%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R$3001,00 A R$4.000,00 – 20%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4- R$4.001,00 A R$5.000,00 – 25%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5- ACIMA DE R$5.000,00 – 30%</a:t>
            </a:r>
          </a:p>
          <a:p>
            <a:pPr marL="0" indent="0">
              <a:buNone/>
            </a:pPr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284984"/>
            <a:ext cx="8305800" cy="3024336"/>
          </a:xfrm>
        </p:spPr>
        <p:txBody>
          <a:bodyPr>
            <a:normAutofit fontScale="85000" lnSpcReduction="20000"/>
          </a:bodyPr>
          <a:lstStyle/>
          <a:p>
            <a:r>
              <a:rPr lang="pt-BR" sz="3300" b="1" dirty="0" smtClean="0">
                <a:solidFill>
                  <a:schemeClr val="tx2">
                    <a:lumMod val="10000"/>
                  </a:schemeClr>
                </a:solidFill>
              </a:rPr>
              <a:t>BÔNUS SUPERAÇÃO ELO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ESSE BÔNUS SERÁ ACRESCIDO PARA TODOS OS CONSULTORES DESDE QUE A ELO ATINJA NO MÊS A RECEITA DE </a:t>
            </a:r>
            <a:r>
              <a:rPr lang="pt-BR" sz="3600" b="1" dirty="0" smtClean="0">
                <a:solidFill>
                  <a:srgbClr val="FF0000"/>
                </a:solidFill>
              </a:rPr>
              <a:t>R$30.000,00</a:t>
            </a: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**</a:t>
            </a: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RECEITA GERADA POR ACESSOS NOVOS E/OU PORTADOS E ADITIVADOS ATÉ O ÚLTIMO DIA DO MÊS EM CURSO.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068961"/>
            <a:ext cx="8305800" cy="3240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R$1.000,00 A R$2.000,00 – 10%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R$2.001,00 A R$3.000,00 – 15%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R$3.001,00 A R$4.000,00 – 20%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4- R$4.001,00 A R$5.000,00 – 25%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5- ACIMA DE R$5.000,00 – 30%</a:t>
            </a:r>
          </a:p>
          <a:p>
            <a:pPr marL="0" indent="0">
              <a:buNone/>
            </a:pPr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140969"/>
            <a:ext cx="83058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RENOVAÇÃO E INCREMENTO: 30%</a:t>
            </a:r>
          </a:p>
          <a:p>
            <a:pPr marL="0" indent="0">
              <a:buNone/>
            </a:pPr>
            <a:endParaRPr lang="pt-BR" sz="3600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BANDA LARGA: 60%</a:t>
            </a:r>
          </a:p>
          <a:p>
            <a:pPr marL="0" indent="0">
              <a:buNone/>
            </a:pPr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337</TotalTime>
  <Words>269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Viagem</vt:lpstr>
      <vt:lpstr>NOVA REMUNERAÇÃO         CONSULTORES CLT</vt:lpstr>
      <vt:lpstr>NOVA REMUNERAÇÃO</vt:lpstr>
      <vt:lpstr>NOVA REMUNERAÇÃO</vt:lpstr>
      <vt:lpstr>NOVA REMUNERAÇÃO</vt:lpstr>
      <vt:lpstr>NOVA REMUNERAÇÃO</vt:lpstr>
      <vt:lpstr>NOVA REMUNERAÇÃO</vt:lpstr>
      <vt:lpstr>NOVA REMUNERAÇÃO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RECEITA PREMIADA</dc:title>
  <dc:creator>Paulo Henrique Freire</dc:creator>
  <cp:lastModifiedBy>RAYNER</cp:lastModifiedBy>
  <cp:revision>38</cp:revision>
  <dcterms:created xsi:type="dcterms:W3CDTF">2014-02-20T17:32:05Z</dcterms:created>
  <dcterms:modified xsi:type="dcterms:W3CDTF">2014-04-25T21:07:22Z</dcterms:modified>
</cp:coreProperties>
</file>