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8" r:id="rId3"/>
    <p:sldId id="261" r:id="rId4"/>
    <p:sldId id="259" r:id="rId5"/>
    <p:sldId id="285" r:id="rId6"/>
    <p:sldId id="286" r:id="rId7"/>
    <p:sldId id="287" r:id="rId8"/>
    <p:sldId id="279" r:id="rId9"/>
  </p:sldIdLst>
  <p:sldSz cx="9144000" cy="5143500" type="screen16x9"/>
  <p:notesSz cx="6858000" cy="9144000"/>
  <p:embeddedFontLst>
    <p:embeddedFont>
      <p:font typeface="Oswald"/>
      <p:regular r:id="rId11"/>
      <p:bold r:id="rId12"/>
    </p:embeddedFont>
    <p:embeddedFont>
      <p:font typeface="Roboto Condensed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AFAF8"/>
    <a:srgbClr val="FB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1B7590-2D9D-43FF-8160-5C2DA5F00290}">
  <a:tblStyle styleId="{ED1B7590-2D9D-43FF-8160-5C2DA5F002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Dias" userId="30798837ae5dea32" providerId="LiveId" clId="{2427D15B-DB45-431E-8BC9-60429CD16A11}"/>
    <pc:docChg chg="undo custSel addSld delSld modSld sldOrd">
      <pc:chgData name="Marcelo Dias" userId="30798837ae5dea32" providerId="LiveId" clId="{2427D15B-DB45-431E-8BC9-60429CD16A11}" dt="2018-08-20T17:26:45.102" v="450" actId="20577"/>
      <pc:docMkLst>
        <pc:docMk/>
      </pc:docMkLst>
      <pc:sldChg chg="del">
        <pc:chgData name="Marcelo Dias" userId="30798837ae5dea32" providerId="LiveId" clId="{2427D15B-DB45-431E-8BC9-60429CD16A11}" dt="2018-08-20T15:53:30.705" v="9" actId="2696"/>
        <pc:sldMkLst>
          <pc:docMk/>
          <pc:sldMk cId="0" sldId="257"/>
        </pc:sldMkLst>
      </pc:sldChg>
      <pc:sldChg chg="addSp delSp modSp setBg">
        <pc:chgData name="Marcelo Dias" userId="30798837ae5dea32" providerId="LiveId" clId="{2427D15B-DB45-431E-8BC9-60429CD16A11}" dt="2018-08-20T16:25:13.889" v="280" actId="207"/>
        <pc:sldMkLst>
          <pc:docMk/>
          <pc:sldMk cId="0" sldId="258"/>
        </pc:sldMkLst>
        <pc:spChg chg="mod">
          <ac:chgData name="Marcelo Dias" userId="30798837ae5dea32" providerId="LiveId" clId="{2427D15B-DB45-431E-8BC9-60429CD16A11}" dt="2018-08-20T16:18:10.054" v="270" actId="313"/>
          <ac:spMkLst>
            <pc:docMk/>
            <pc:sldMk cId="0" sldId="258"/>
            <ac:spMk id="182" creationId="{00000000-0000-0000-0000-000000000000}"/>
          </ac:spMkLst>
        </pc:spChg>
        <pc:spChg chg="mod">
          <ac:chgData name="Marcelo Dias" userId="30798837ae5dea32" providerId="LiveId" clId="{2427D15B-DB45-431E-8BC9-60429CD16A11}" dt="2018-08-20T16:25:13.889" v="280" actId="207"/>
          <ac:spMkLst>
            <pc:docMk/>
            <pc:sldMk cId="0" sldId="258"/>
            <ac:spMk id="184" creationId="{00000000-0000-0000-0000-000000000000}"/>
          </ac:spMkLst>
        </pc:spChg>
        <pc:picChg chg="add del mod">
          <ac:chgData name="Marcelo Dias" userId="30798837ae5dea32" providerId="LiveId" clId="{2427D15B-DB45-431E-8BC9-60429CD16A11}" dt="2018-08-20T15:56:49.561" v="46"/>
          <ac:picMkLst>
            <pc:docMk/>
            <pc:sldMk cId="0" sldId="258"/>
            <ac:picMk id="2" creationId="{75031F9B-50C8-46B5-8D66-73113D4FE632}"/>
          </ac:picMkLst>
        </pc:picChg>
        <pc:picChg chg="del">
          <ac:chgData name="Marcelo Dias" userId="30798837ae5dea32" providerId="LiveId" clId="{2427D15B-DB45-431E-8BC9-60429CD16A11}" dt="2018-08-20T15:53:17.017" v="6" actId="478"/>
          <ac:picMkLst>
            <pc:docMk/>
            <pc:sldMk cId="0" sldId="258"/>
            <ac:picMk id="183" creationId="{00000000-0000-0000-0000-000000000000}"/>
          </ac:picMkLst>
        </pc:picChg>
        <pc:picChg chg="add del mod">
          <ac:chgData name="Marcelo Dias" userId="30798837ae5dea32" providerId="LiveId" clId="{2427D15B-DB45-431E-8BC9-60429CD16A11}" dt="2018-08-20T15:54:56.392" v="16" actId="478"/>
          <ac:picMkLst>
            <pc:docMk/>
            <pc:sldMk cId="0" sldId="258"/>
            <ac:picMk id="2050" creationId="{510A64AF-045E-4CDA-BF59-A5018EC379E9}"/>
          </ac:picMkLst>
        </pc:picChg>
        <pc:picChg chg="add del mod ord">
          <ac:chgData name="Marcelo Dias" userId="30798837ae5dea32" providerId="LiveId" clId="{2427D15B-DB45-431E-8BC9-60429CD16A11}" dt="2018-08-20T15:59:45.121" v="68" actId="167"/>
          <ac:picMkLst>
            <pc:docMk/>
            <pc:sldMk cId="0" sldId="258"/>
            <ac:picMk id="2052" creationId="{F12ADE40-CBAC-4E1F-9D6C-E0B3040C0398}"/>
          </ac:picMkLst>
        </pc:picChg>
      </pc:sldChg>
      <pc:sldChg chg="addSp delSp modSp">
        <pc:chgData name="Marcelo Dias" userId="30798837ae5dea32" providerId="LiveId" clId="{2427D15B-DB45-431E-8BC9-60429CD16A11}" dt="2018-08-20T16:01:17.388" v="116" actId="242"/>
        <pc:sldMkLst>
          <pc:docMk/>
          <pc:sldMk cId="0" sldId="259"/>
        </pc:sldMkLst>
        <pc:spChg chg="add del mod">
          <ac:chgData name="Marcelo Dias" userId="30798837ae5dea32" providerId="LiveId" clId="{2427D15B-DB45-431E-8BC9-60429CD16A11}" dt="2018-08-20T16:00:45.370" v="111" actId="478"/>
          <ac:spMkLst>
            <pc:docMk/>
            <pc:sldMk cId="0" sldId="259"/>
            <ac:spMk id="3" creationId="{5A4E0E64-77CC-48E9-9394-C21273F477DA}"/>
          </ac:spMkLst>
        </pc:spChg>
        <pc:spChg chg="mod">
          <ac:chgData name="Marcelo Dias" userId="30798837ae5dea32" providerId="LiveId" clId="{2427D15B-DB45-431E-8BC9-60429CD16A11}" dt="2018-08-20T16:01:17.388" v="116" actId="242"/>
          <ac:spMkLst>
            <pc:docMk/>
            <pc:sldMk cId="0" sldId="259"/>
            <ac:spMk id="189" creationId="{00000000-0000-0000-0000-000000000000}"/>
          </ac:spMkLst>
        </pc:spChg>
        <pc:spChg chg="del">
          <ac:chgData name="Marcelo Dias" userId="30798837ae5dea32" providerId="LiveId" clId="{2427D15B-DB45-431E-8BC9-60429CD16A11}" dt="2018-08-20T16:00:42.121" v="110" actId="478"/>
          <ac:spMkLst>
            <pc:docMk/>
            <pc:sldMk cId="0" sldId="259"/>
            <ac:spMk id="190" creationId="{00000000-0000-0000-0000-000000000000}"/>
          </ac:spMkLst>
        </pc:spChg>
      </pc:sldChg>
      <pc:sldChg chg="del">
        <pc:chgData name="Marcelo Dias" userId="30798837ae5dea32" providerId="LiveId" clId="{2427D15B-DB45-431E-8BC9-60429CD16A11}" dt="2018-08-20T16:01:48.321" v="117" actId="2696"/>
        <pc:sldMkLst>
          <pc:docMk/>
          <pc:sldMk cId="0" sldId="260"/>
        </pc:sldMkLst>
      </pc:sldChg>
      <pc:sldChg chg="addSp delSp modSp ord">
        <pc:chgData name="Marcelo Dias" userId="30798837ae5dea32" providerId="LiveId" clId="{2427D15B-DB45-431E-8BC9-60429CD16A11}" dt="2018-08-20T16:27:11.339" v="357" actId="1035"/>
        <pc:sldMkLst>
          <pc:docMk/>
          <pc:sldMk cId="0" sldId="261"/>
        </pc:sldMkLst>
        <pc:spChg chg="add del mod">
          <ac:chgData name="Marcelo Dias" userId="30798837ae5dea32" providerId="LiveId" clId="{2427D15B-DB45-431E-8BC9-60429CD16A11}" dt="2018-08-20T16:06:47.296" v="211" actId="478"/>
          <ac:spMkLst>
            <pc:docMk/>
            <pc:sldMk cId="0" sldId="261"/>
            <ac:spMk id="3" creationId="{675F8DA6-4BF8-4A76-9BC6-CB22F27B4431}"/>
          </ac:spMkLst>
        </pc:spChg>
        <pc:spChg chg="add del mod">
          <ac:chgData name="Marcelo Dias" userId="30798837ae5dea32" providerId="LiveId" clId="{2427D15B-DB45-431E-8BC9-60429CD16A11}" dt="2018-08-20T16:11:41.186" v="247" actId="478"/>
          <ac:spMkLst>
            <pc:docMk/>
            <pc:sldMk cId="0" sldId="261"/>
            <ac:spMk id="12" creationId="{A8F4192C-E854-4543-9DB5-9C28A4D95D12}"/>
          </ac:spMkLst>
        </pc:spChg>
        <pc:spChg chg="mod">
          <ac:chgData name="Marcelo Dias" userId="30798837ae5dea32" providerId="LiveId" clId="{2427D15B-DB45-431E-8BC9-60429CD16A11}" dt="2018-08-20T16:11:56.306" v="258" actId="20577"/>
          <ac:spMkLst>
            <pc:docMk/>
            <pc:sldMk cId="0" sldId="261"/>
            <ac:spMk id="202" creationId="{00000000-0000-0000-0000-000000000000}"/>
          </ac:spMkLst>
        </pc:spChg>
        <pc:spChg chg="del mod">
          <ac:chgData name="Marcelo Dias" userId="30798837ae5dea32" providerId="LiveId" clId="{2427D15B-DB45-431E-8BC9-60429CD16A11}" dt="2018-08-20T16:06:44.729" v="210" actId="478"/>
          <ac:spMkLst>
            <pc:docMk/>
            <pc:sldMk cId="0" sldId="261"/>
            <ac:spMk id="203" creationId="{00000000-0000-0000-0000-000000000000}"/>
          </ac:spMkLst>
        </pc:spChg>
        <pc:picChg chg="add del mod">
          <ac:chgData name="Marcelo Dias" userId="30798837ae5dea32" providerId="LiveId" clId="{2427D15B-DB45-431E-8BC9-60429CD16A11}" dt="2018-08-20T16:26:40.577" v="290" actId="1076"/>
          <ac:picMkLst>
            <pc:docMk/>
            <pc:sldMk cId="0" sldId="261"/>
            <ac:picMk id="3074" creationId="{C6DE210D-5D2E-4FEF-818F-21E5069C8D2B}"/>
          </ac:picMkLst>
        </pc:picChg>
        <pc:picChg chg="add mod modCrop">
          <ac:chgData name="Marcelo Dias" userId="30798837ae5dea32" providerId="LiveId" clId="{2427D15B-DB45-431E-8BC9-60429CD16A11}" dt="2018-08-20T16:26:38.595" v="289" actId="1076"/>
          <ac:picMkLst>
            <pc:docMk/>
            <pc:sldMk cId="0" sldId="261"/>
            <ac:picMk id="3076" creationId="{70FC444D-91C6-4229-A99B-0731B81EEF77}"/>
          </ac:picMkLst>
        </pc:picChg>
        <pc:picChg chg="add mod">
          <ac:chgData name="Marcelo Dias" userId="30798837ae5dea32" providerId="LiveId" clId="{2427D15B-DB45-431E-8BC9-60429CD16A11}" dt="2018-08-20T16:26:44.248" v="291" actId="1076"/>
          <ac:picMkLst>
            <pc:docMk/>
            <pc:sldMk cId="0" sldId="261"/>
            <ac:picMk id="3078" creationId="{5A89E943-F1CE-490B-B054-C138892CC7F1}"/>
          </ac:picMkLst>
        </pc:picChg>
        <pc:picChg chg="add mod">
          <ac:chgData name="Marcelo Dias" userId="30798837ae5dea32" providerId="LiveId" clId="{2427D15B-DB45-431E-8BC9-60429CD16A11}" dt="2018-08-20T16:27:11.339" v="357" actId="1035"/>
          <ac:picMkLst>
            <pc:docMk/>
            <pc:sldMk cId="0" sldId="261"/>
            <ac:picMk id="3080" creationId="{1D92B203-67CB-45F7-BC4D-EEC1BE4147FD}"/>
          </ac:picMkLst>
        </pc:picChg>
        <pc:picChg chg="add mod modCrop">
          <ac:chgData name="Marcelo Dias" userId="30798837ae5dea32" providerId="LiveId" clId="{2427D15B-DB45-431E-8BC9-60429CD16A11}" dt="2018-08-20T16:26:58.725" v="334" actId="1036"/>
          <ac:picMkLst>
            <pc:docMk/>
            <pc:sldMk cId="0" sldId="261"/>
            <ac:picMk id="3082" creationId="{607F1843-2A09-4DAC-AB88-E7012A95CCF5}"/>
          </ac:picMkLst>
        </pc:picChg>
      </pc:sldChg>
      <pc:sldChg chg="del">
        <pc:chgData name="Marcelo Dias" userId="30798837ae5dea32" providerId="LiveId" clId="{2427D15B-DB45-431E-8BC9-60429CD16A11}" dt="2018-08-20T17:26:10.766" v="416" actId="2696"/>
        <pc:sldMkLst>
          <pc:docMk/>
          <pc:sldMk cId="0" sldId="262"/>
        </pc:sldMkLst>
      </pc:sldChg>
      <pc:sldChg chg="del">
        <pc:chgData name="Marcelo Dias" userId="30798837ae5dea32" providerId="LiveId" clId="{2427D15B-DB45-431E-8BC9-60429CD16A11}" dt="2018-08-20T17:26:11.468" v="417" actId="2696"/>
        <pc:sldMkLst>
          <pc:docMk/>
          <pc:sldMk cId="0" sldId="263"/>
        </pc:sldMkLst>
      </pc:sldChg>
      <pc:sldChg chg="del">
        <pc:chgData name="Marcelo Dias" userId="30798837ae5dea32" providerId="LiveId" clId="{2427D15B-DB45-431E-8BC9-60429CD16A11}" dt="2018-08-20T17:26:12.030" v="419" actId="2696"/>
        <pc:sldMkLst>
          <pc:docMk/>
          <pc:sldMk cId="0" sldId="264"/>
        </pc:sldMkLst>
      </pc:sldChg>
      <pc:sldChg chg="del">
        <pc:chgData name="Marcelo Dias" userId="30798837ae5dea32" providerId="LiveId" clId="{2427D15B-DB45-431E-8BC9-60429CD16A11}" dt="2018-08-20T17:26:13.499" v="421" actId="2696"/>
        <pc:sldMkLst>
          <pc:docMk/>
          <pc:sldMk cId="0" sldId="265"/>
        </pc:sldMkLst>
      </pc:sldChg>
      <pc:sldChg chg="del">
        <pc:chgData name="Marcelo Dias" userId="30798837ae5dea32" providerId="LiveId" clId="{2427D15B-DB45-431E-8BC9-60429CD16A11}" dt="2018-08-20T17:26:15.276" v="422" actId="2696"/>
        <pc:sldMkLst>
          <pc:docMk/>
          <pc:sldMk cId="0" sldId="266"/>
        </pc:sldMkLst>
      </pc:sldChg>
      <pc:sldChg chg="del">
        <pc:chgData name="Marcelo Dias" userId="30798837ae5dea32" providerId="LiveId" clId="{2427D15B-DB45-431E-8BC9-60429CD16A11}" dt="2018-08-20T17:26:15.948" v="423" actId="2696"/>
        <pc:sldMkLst>
          <pc:docMk/>
          <pc:sldMk cId="0" sldId="267"/>
        </pc:sldMkLst>
      </pc:sldChg>
      <pc:sldChg chg="del">
        <pc:chgData name="Marcelo Dias" userId="30798837ae5dea32" providerId="LiveId" clId="{2427D15B-DB45-431E-8BC9-60429CD16A11}" dt="2018-08-20T17:26:16.556" v="424" actId="2696"/>
        <pc:sldMkLst>
          <pc:docMk/>
          <pc:sldMk cId="0" sldId="268"/>
        </pc:sldMkLst>
      </pc:sldChg>
      <pc:sldChg chg="del">
        <pc:chgData name="Marcelo Dias" userId="30798837ae5dea32" providerId="LiveId" clId="{2427D15B-DB45-431E-8BC9-60429CD16A11}" dt="2018-08-20T17:26:17.851" v="425" actId="2696"/>
        <pc:sldMkLst>
          <pc:docMk/>
          <pc:sldMk cId="0" sldId="269"/>
        </pc:sldMkLst>
      </pc:sldChg>
      <pc:sldChg chg="del">
        <pc:chgData name="Marcelo Dias" userId="30798837ae5dea32" providerId="LiveId" clId="{2427D15B-DB45-431E-8BC9-60429CD16A11}" dt="2018-08-20T17:26:18.882" v="426" actId="2696"/>
        <pc:sldMkLst>
          <pc:docMk/>
          <pc:sldMk cId="0" sldId="270"/>
        </pc:sldMkLst>
      </pc:sldChg>
      <pc:sldChg chg="del">
        <pc:chgData name="Marcelo Dias" userId="30798837ae5dea32" providerId="LiveId" clId="{2427D15B-DB45-431E-8BC9-60429CD16A11}" dt="2018-08-20T17:26:19.851" v="427" actId="2696"/>
        <pc:sldMkLst>
          <pc:docMk/>
          <pc:sldMk cId="0" sldId="271"/>
        </pc:sldMkLst>
      </pc:sldChg>
      <pc:sldChg chg="del">
        <pc:chgData name="Marcelo Dias" userId="30798837ae5dea32" providerId="LiveId" clId="{2427D15B-DB45-431E-8BC9-60429CD16A11}" dt="2018-08-20T17:26:20.849" v="428" actId="2696"/>
        <pc:sldMkLst>
          <pc:docMk/>
          <pc:sldMk cId="0" sldId="272"/>
        </pc:sldMkLst>
      </pc:sldChg>
      <pc:sldChg chg="del">
        <pc:chgData name="Marcelo Dias" userId="30798837ae5dea32" providerId="LiveId" clId="{2427D15B-DB45-431E-8BC9-60429CD16A11}" dt="2018-08-20T17:26:21.615" v="430" actId="2696"/>
        <pc:sldMkLst>
          <pc:docMk/>
          <pc:sldMk cId="0" sldId="273"/>
        </pc:sldMkLst>
      </pc:sldChg>
      <pc:sldChg chg="del">
        <pc:chgData name="Marcelo Dias" userId="30798837ae5dea32" providerId="LiveId" clId="{2427D15B-DB45-431E-8BC9-60429CD16A11}" dt="2018-08-20T17:26:00.913" v="410" actId="2696"/>
        <pc:sldMkLst>
          <pc:docMk/>
          <pc:sldMk cId="0" sldId="274"/>
        </pc:sldMkLst>
      </pc:sldChg>
      <pc:sldChg chg="del">
        <pc:chgData name="Marcelo Dias" userId="30798837ae5dea32" providerId="LiveId" clId="{2427D15B-DB45-431E-8BC9-60429CD16A11}" dt="2018-08-20T17:26:01.959" v="412" actId="2696"/>
        <pc:sldMkLst>
          <pc:docMk/>
          <pc:sldMk cId="0" sldId="275"/>
        </pc:sldMkLst>
      </pc:sldChg>
      <pc:sldChg chg="del">
        <pc:chgData name="Marcelo Dias" userId="30798837ae5dea32" providerId="LiveId" clId="{2427D15B-DB45-431E-8BC9-60429CD16A11}" dt="2018-08-20T17:26:02.848" v="413" actId="2696"/>
        <pc:sldMkLst>
          <pc:docMk/>
          <pc:sldMk cId="0" sldId="276"/>
        </pc:sldMkLst>
      </pc:sldChg>
      <pc:sldChg chg="del">
        <pc:chgData name="Marcelo Dias" userId="30798837ae5dea32" providerId="LiveId" clId="{2427D15B-DB45-431E-8BC9-60429CD16A11}" dt="2018-08-20T17:26:03.551" v="414" actId="2696"/>
        <pc:sldMkLst>
          <pc:docMk/>
          <pc:sldMk cId="0" sldId="277"/>
        </pc:sldMkLst>
      </pc:sldChg>
      <pc:sldChg chg="del">
        <pc:chgData name="Marcelo Dias" userId="30798837ae5dea32" providerId="LiveId" clId="{2427D15B-DB45-431E-8BC9-60429CD16A11}" dt="2018-08-20T17:26:04.284" v="415" actId="2696"/>
        <pc:sldMkLst>
          <pc:docMk/>
          <pc:sldMk cId="0" sldId="278"/>
        </pc:sldMkLst>
      </pc:sldChg>
      <pc:sldChg chg="modSp">
        <pc:chgData name="Marcelo Dias" userId="30798837ae5dea32" providerId="LiveId" clId="{2427D15B-DB45-431E-8BC9-60429CD16A11}" dt="2018-08-20T17:26:45.102" v="450" actId="20577"/>
        <pc:sldMkLst>
          <pc:docMk/>
          <pc:sldMk cId="0" sldId="279"/>
        </pc:sldMkLst>
        <pc:spChg chg="mod">
          <ac:chgData name="Marcelo Dias" userId="30798837ae5dea32" providerId="LiveId" clId="{2427D15B-DB45-431E-8BC9-60429CD16A11}" dt="2018-08-20T17:26:33.782" v="440" actId="20577"/>
          <ac:spMkLst>
            <pc:docMk/>
            <pc:sldMk cId="0" sldId="279"/>
            <ac:spMk id="368" creationId="{00000000-0000-0000-0000-000000000000}"/>
          </ac:spMkLst>
        </pc:spChg>
        <pc:spChg chg="mod">
          <ac:chgData name="Marcelo Dias" userId="30798837ae5dea32" providerId="LiveId" clId="{2427D15B-DB45-431E-8BC9-60429CD16A11}" dt="2018-08-20T17:26:45.102" v="450" actId="20577"/>
          <ac:spMkLst>
            <pc:docMk/>
            <pc:sldMk cId="0" sldId="279"/>
            <ac:spMk id="369" creationId="{00000000-0000-0000-0000-000000000000}"/>
          </ac:spMkLst>
        </pc:spChg>
      </pc:sldChg>
      <pc:sldChg chg="del">
        <pc:chgData name="Marcelo Dias" userId="30798837ae5dea32" providerId="LiveId" clId="{2427D15B-DB45-431E-8BC9-60429CD16A11}" dt="2018-08-20T17:25:53.681" v="406" actId="2696"/>
        <pc:sldMkLst>
          <pc:docMk/>
          <pc:sldMk cId="0" sldId="280"/>
        </pc:sldMkLst>
      </pc:sldChg>
      <pc:sldChg chg="del">
        <pc:chgData name="Marcelo Dias" userId="30798837ae5dea32" providerId="LiveId" clId="{2427D15B-DB45-431E-8BC9-60429CD16A11}" dt="2018-08-20T17:25:54.822" v="407" actId="2696"/>
        <pc:sldMkLst>
          <pc:docMk/>
          <pc:sldMk cId="0" sldId="281"/>
        </pc:sldMkLst>
      </pc:sldChg>
      <pc:sldChg chg="del">
        <pc:chgData name="Marcelo Dias" userId="30798837ae5dea32" providerId="LiveId" clId="{2427D15B-DB45-431E-8BC9-60429CD16A11}" dt="2018-08-20T17:25:56.196" v="408" actId="2696"/>
        <pc:sldMkLst>
          <pc:docMk/>
          <pc:sldMk cId="0" sldId="282"/>
        </pc:sldMkLst>
      </pc:sldChg>
      <pc:sldChg chg="del">
        <pc:chgData name="Marcelo Dias" userId="30798837ae5dea32" providerId="LiveId" clId="{2427D15B-DB45-431E-8BC9-60429CD16A11}" dt="2018-08-20T17:25:58.007" v="409" actId="2696"/>
        <pc:sldMkLst>
          <pc:docMk/>
          <pc:sldMk cId="0" sldId="283"/>
        </pc:sldMkLst>
      </pc:sldChg>
      <pc:sldChg chg="addSp delSp modSp add del">
        <pc:chgData name="Marcelo Dias" userId="30798837ae5dea32" providerId="LiveId" clId="{2427D15B-DB45-431E-8BC9-60429CD16A11}" dt="2018-08-20T17:25:04.567" v="377" actId="2696"/>
        <pc:sldMkLst>
          <pc:docMk/>
          <pc:sldMk cId="842434926" sldId="284"/>
        </pc:sldMkLst>
        <pc:spChg chg="del">
          <ac:chgData name="Marcelo Dias" userId="30798837ae5dea32" providerId="LiveId" clId="{2427D15B-DB45-431E-8BC9-60429CD16A11}" dt="2018-08-20T16:17:04.216" v="261" actId="478"/>
          <ac:spMkLst>
            <pc:docMk/>
            <pc:sldMk cId="842434926" sldId="284"/>
            <ac:spMk id="2" creationId="{D41B8E22-7421-427A-8203-AF42E587BC96}"/>
          </ac:spMkLst>
        </pc:spChg>
        <pc:spChg chg="del">
          <ac:chgData name="Marcelo Dias" userId="30798837ae5dea32" providerId="LiveId" clId="{2427D15B-DB45-431E-8BC9-60429CD16A11}" dt="2018-08-20T16:17:05.597" v="262" actId="478"/>
          <ac:spMkLst>
            <pc:docMk/>
            <pc:sldMk cId="842434926" sldId="284"/>
            <ac:spMk id="3" creationId="{F51EBDF7-C9EC-4C64-AD2A-E74517F5FEAF}"/>
          </ac:spMkLst>
        </pc:spChg>
        <pc:picChg chg="add del mod">
          <ac:chgData name="Marcelo Dias" userId="30798837ae5dea32" providerId="LiveId" clId="{2427D15B-DB45-431E-8BC9-60429CD16A11}" dt="2018-08-20T16:28:49.138" v="372" actId="478"/>
          <ac:picMkLst>
            <pc:docMk/>
            <pc:sldMk cId="842434926" sldId="284"/>
            <ac:picMk id="7" creationId="{C5873B75-80E2-4B9F-9FE3-0A0F3E43C973}"/>
          </ac:picMkLst>
        </pc:picChg>
        <pc:picChg chg="add del mod ord modCrop">
          <ac:chgData name="Marcelo Dias" userId="30798837ae5dea32" providerId="LiveId" clId="{2427D15B-DB45-431E-8BC9-60429CD16A11}" dt="2018-08-20T16:28:54.905" v="374" actId="478"/>
          <ac:picMkLst>
            <pc:docMk/>
            <pc:sldMk cId="842434926" sldId="284"/>
            <ac:picMk id="4098" creationId="{744640B6-5081-4D2F-A8C6-765468A1FDE0}"/>
          </ac:picMkLst>
        </pc:picChg>
        <pc:picChg chg="add mod">
          <ac:chgData name="Marcelo Dias" userId="30798837ae5dea32" providerId="LiveId" clId="{2427D15B-DB45-431E-8BC9-60429CD16A11}" dt="2018-08-20T16:28:43.796" v="370" actId="14100"/>
          <ac:picMkLst>
            <pc:docMk/>
            <pc:sldMk cId="842434926" sldId="284"/>
            <ac:picMk id="4100" creationId="{E03CAF20-61D6-43AD-A5FC-90EB4F181A5F}"/>
          </ac:picMkLst>
        </pc:picChg>
      </pc:sldChg>
      <pc:sldChg chg="delSp add setBg">
        <pc:chgData name="Marcelo Dias" userId="30798837ae5dea32" providerId="LiveId" clId="{2427D15B-DB45-431E-8BC9-60429CD16A11}" dt="2018-08-20T17:24:53.292" v="376"/>
        <pc:sldMkLst>
          <pc:docMk/>
          <pc:sldMk cId="3698126252" sldId="285"/>
        </pc:sldMkLst>
        <pc:picChg chg="del">
          <ac:chgData name="Marcelo Dias" userId="30798837ae5dea32" providerId="LiveId" clId="{2427D15B-DB45-431E-8BC9-60429CD16A11}" dt="2018-08-20T17:24:44.780" v="375" actId="478"/>
          <ac:picMkLst>
            <pc:docMk/>
            <pc:sldMk cId="3698126252" sldId="285"/>
            <ac:picMk id="4100" creationId="{E03CAF20-61D6-43AD-A5FC-90EB4F181A5F}"/>
          </ac:picMkLst>
        </pc:picChg>
      </pc:sldChg>
      <pc:sldChg chg="modSp add ord">
        <pc:chgData name="Marcelo Dias" userId="30798837ae5dea32" providerId="LiveId" clId="{2427D15B-DB45-431E-8BC9-60429CD16A11}" dt="2018-08-20T17:25:26.010" v="403" actId="20577"/>
        <pc:sldMkLst>
          <pc:docMk/>
          <pc:sldMk cId="19426171" sldId="286"/>
        </pc:sldMkLst>
        <pc:spChg chg="mod">
          <ac:chgData name="Marcelo Dias" userId="30798837ae5dea32" providerId="LiveId" clId="{2427D15B-DB45-431E-8BC9-60429CD16A11}" dt="2018-08-20T17:25:26.010" v="403" actId="20577"/>
          <ac:spMkLst>
            <pc:docMk/>
            <pc:sldMk cId="19426171" sldId="286"/>
            <ac:spMk id="189" creationId="{00000000-0000-0000-0000-000000000000}"/>
          </ac:spMkLst>
        </pc:spChg>
      </pc:sldChg>
      <pc:sldChg chg="add ord">
        <pc:chgData name="Marcelo Dias" userId="30798837ae5dea32" providerId="LiveId" clId="{2427D15B-DB45-431E-8BC9-60429CD16A11}" dt="2018-08-20T17:25:34.464" v="405"/>
        <pc:sldMkLst>
          <pc:docMk/>
          <pc:sldMk cId="25974628" sldId="287"/>
        </pc:sldMkLst>
      </pc:sldChg>
      <pc:sldMasterChg chg="delSldLayout">
        <pc:chgData name="Marcelo Dias" userId="30798837ae5dea32" providerId="LiveId" clId="{2427D15B-DB45-431E-8BC9-60429CD16A11}" dt="2018-08-20T17:26:20.865" v="429" actId="2696"/>
        <pc:sldMasterMkLst>
          <pc:docMk/>
          <pc:sldMasterMk cId="0" sldId="2147483658"/>
        </pc:sldMasterMkLst>
        <pc:sldLayoutChg chg="del">
          <pc:chgData name="Marcelo Dias" userId="30798837ae5dea32" providerId="LiveId" clId="{2427D15B-DB45-431E-8BC9-60429CD16A11}" dt="2018-08-20T16:01:48.329" v="118" actId="2696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Marcelo Dias" userId="30798837ae5dea32" providerId="LiveId" clId="{2427D15B-DB45-431E-8BC9-60429CD16A11}" dt="2018-08-20T17:26:11.468" v="418" actId="2696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Marcelo Dias" userId="30798837ae5dea32" providerId="LiveId" clId="{2427D15B-DB45-431E-8BC9-60429CD16A11}" dt="2018-08-20T17:26:12.030" v="420" actId="2696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Marcelo Dias" userId="30798837ae5dea32" providerId="LiveId" clId="{2427D15B-DB45-431E-8BC9-60429CD16A11}" dt="2018-08-20T17:26:20.865" v="429" actId="2696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Marcelo Dias" userId="30798837ae5dea32" providerId="LiveId" clId="{2427D15B-DB45-431E-8BC9-60429CD16A11}" dt="2018-08-20T17:26:00.913" v="411" actId="2696"/>
          <pc:sldLayoutMkLst>
            <pc:docMk/>
            <pc:sldMasterMk cId="0" sldId="2147483658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913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Shape 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Shape 16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Shape 1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Shape 2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Shape 3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Shape 3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Shape 5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Shape 6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Shape 6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Shape 13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Shape 142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Shape 14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Shape 15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Shape 15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Shape 15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D18068C-36EE-4E18-AA01-F0DF56DBD1B4}"/>
              </a:ext>
            </a:extLst>
          </p:cNvPr>
          <p:cNvSpPr txBox="1"/>
          <p:nvPr/>
        </p:nvSpPr>
        <p:spPr>
          <a:xfrm>
            <a:off x="418640" y="3880850"/>
            <a:ext cx="497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chemeClr val="accent1">
                    <a:lumMod val="50000"/>
                  </a:schemeClr>
                </a:solidFill>
                <a:latin typeface="Oswald"/>
                <a:sym typeface="Oswald"/>
              </a:rPr>
              <a:t>Recuperação da Informação na Web e Redes Sociais</a:t>
            </a:r>
          </a:p>
        </p:txBody>
      </p:sp>
      <p:pic>
        <p:nvPicPr>
          <p:cNvPr id="1032" name="Picture 8" descr="Resultado de imagem para eleiÃ§Ãµes 2018">
            <a:extLst>
              <a:ext uri="{FF2B5EF4-FFF2-40B4-BE49-F238E27FC236}">
                <a16:creationId xmlns:a16="http://schemas.microsoft.com/office/drawing/2014/main" id="{A68DDF1C-6AE6-41A5-AA95-076A08EFB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278" y="1277"/>
            <a:ext cx="9226278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8999D2-D022-461B-AB50-9F3447F60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876" y="3899512"/>
            <a:ext cx="1351685" cy="1156261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8F0FCAF-1A9A-42A3-A1EF-25DB53B89AC0}"/>
              </a:ext>
            </a:extLst>
          </p:cNvPr>
          <p:cNvCxnSpPr>
            <a:cxnSpLocks/>
          </p:cNvCxnSpPr>
          <p:nvPr/>
        </p:nvCxnSpPr>
        <p:spPr>
          <a:xfrm>
            <a:off x="286439" y="3988106"/>
            <a:ext cx="0" cy="1155394"/>
          </a:xfrm>
          <a:prstGeom prst="line">
            <a:avLst/>
          </a:prstGeom>
          <a:ln w="444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3184B0E-12DA-4820-98F7-F7AEB626256C}"/>
              </a:ext>
            </a:extLst>
          </p:cNvPr>
          <p:cNvSpPr txBox="1"/>
          <p:nvPr/>
        </p:nvSpPr>
        <p:spPr>
          <a:xfrm>
            <a:off x="418641" y="4250182"/>
            <a:ext cx="4977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Oswald"/>
                <a:sym typeface="Oswald"/>
              </a:rPr>
              <a:t>Marcelo de Souza Dias</a:t>
            </a:r>
          </a:p>
          <a:p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Oswald"/>
                <a:sym typeface="Oswald"/>
              </a:rPr>
              <a:t>Renato Dalmo</a:t>
            </a:r>
          </a:p>
          <a:p>
            <a:r>
              <a:rPr lang="pt-BR" sz="1600" dirty="0" err="1">
                <a:solidFill>
                  <a:schemeClr val="accent1">
                    <a:lumMod val="50000"/>
                  </a:schemeClr>
                </a:solidFill>
                <a:latin typeface="Oswald"/>
                <a:sym typeface="Oswald"/>
              </a:rPr>
              <a:t>Herculando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Oswald"/>
                <a:sym typeface="Oswald"/>
              </a:rPr>
              <a:t> da Cunha Madureira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8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digitaltrends.com/wp-content/uploads/2013/02/url1.jpg">
            <a:extLst>
              <a:ext uri="{FF2B5EF4-FFF2-40B4-BE49-F238E27FC236}">
                <a16:creationId xmlns:a16="http://schemas.microsoft.com/office/drawing/2014/main" id="{F12ADE40-CBAC-4E1F-9D6C-E0B3040C0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186" y="2639917"/>
            <a:ext cx="4450813" cy="25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Shape 181"/>
          <p:cNvSpPr txBox="1">
            <a:spLocks noGrp="1"/>
          </p:cNvSpPr>
          <p:nvPr>
            <p:ph type="ctrTitle" idx="4294967295"/>
          </p:nvPr>
        </p:nvSpPr>
        <p:spPr>
          <a:xfrm>
            <a:off x="685800" y="1377454"/>
            <a:ext cx="4924200" cy="98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FF9900"/>
                </a:solidFill>
              </a:rPr>
              <a:t>Experimento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6221776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Experimento consiste em realizar a captura dos </a:t>
            </a:r>
            <a:r>
              <a:rPr lang="pt-BR" sz="1600" dirty="0" err="1">
                <a:solidFill>
                  <a:schemeClr val="accent1">
                    <a:lumMod val="50000"/>
                  </a:schemeClr>
                </a:solidFill>
              </a:rPr>
              <a:t>Twitter's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 da #Eleicoes2018 e realizar uma analise descritiva sobre o volume de </a:t>
            </a:r>
            <a:r>
              <a:rPr lang="pt-BR" sz="1600" dirty="0" err="1">
                <a:solidFill>
                  <a:schemeClr val="accent1">
                    <a:lumMod val="50000"/>
                  </a:schemeClr>
                </a:solidFill>
              </a:rPr>
              <a:t>twitter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 que são direcionados para os candidatos a presidência da republica</a:t>
            </a:r>
          </a:p>
          <a:p>
            <a:pPr marL="0" indent="0">
              <a:buNone/>
            </a:pP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fld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29631" y="1149724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4000" dirty="0">
                <a:solidFill>
                  <a:srgbClr val="FF9900"/>
                </a:solidFill>
                <a:sym typeface="Arial"/>
              </a:rPr>
              <a:t>Tecnologia</a:t>
            </a:r>
            <a:endParaRPr sz="4000" dirty="0">
              <a:solidFill>
                <a:srgbClr val="FF9900"/>
              </a:solidFill>
              <a:sym typeface="Arial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074" name="Picture 2" descr="Resultado de imagem para jupyter notebook logo">
            <a:extLst>
              <a:ext uri="{FF2B5EF4-FFF2-40B4-BE49-F238E27FC236}">
                <a16:creationId xmlns:a16="http://schemas.microsoft.com/office/drawing/2014/main" id="{C6DE210D-5D2E-4FEF-818F-21E5069C8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941" y="3313077"/>
            <a:ext cx="1470686" cy="133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python">
            <a:extLst>
              <a:ext uri="{FF2B5EF4-FFF2-40B4-BE49-F238E27FC236}">
                <a16:creationId xmlns:a16="http://schemas.microsoft.com/office/drawing/2014/main" id="{70FC444D-91C6-4229-A99B-0731B81EE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" t="19738" r="11641" b="25397"/>
          <a:stretch/>
        </p:blipFill>
        <p:spPr bwMode="auto">
          <a:xfrm>
            <a:off x="4835627" y="2294987"/>
            <a:ext cx="2708608" cy="81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amazon SageMaker logo">
            <a:extLst>
              <a:ext uri="{FF2B5EF4-FFF2-40B4-BE49-F238E27FC236}">
                <a16:creationId xmlns:a16="http://schemas.microsoft.com/office/drawing/2014/main" id="{5A89E943-F1CE-490B-B054-C138892CC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31" y="3644136"/>
            <a:ext cx="2627541" cy="10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mongodb logo">
            <a:extLst>
              <a:ext uri="{FF2B5EF4-FFF2-40B4-BE49-F238E27FC236}">
                <a16:creationId xmlns:a16="http://schemas.microsoft.com/office/drawing/2014/main" id="{1D92B203-67CB-45F7-BC4D-EEC1BE41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07" y="700199"/>
            <a:ext cx="4715879" cy="125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m para aws">
            <a:extLst>
              <a:ext uri="{FF2B5EF4-FFF2-40B4-BE49-F238E27FC236}">
                <a16:creationId xmlns:a16="http://schemas.microsoft.com/office/drawing/2014/main" id="{607F1843-2A09-4DAC-AB88-E7012A95C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1" t="15017" r="22410" b="18431"/>
          <a:stretch/>
        </p:blipFill>
        <p:spPr bwMode="auto">
          <a:xfrm>
            <a:off x="991823" y="2206123"/>
            <a:ext cx="1431902" cy="91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ctrTitle" idx="4294967295"/>
          </p:nvPr>
        </p:nvSpPr>
        <p:spPr>
          <a:xfrm>
            <a:off x="308472" y="1837044"/>
            <a:ext cx="5075238" cy="1721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bg1"/>
                </a:solidFill>
              </a:rPr>
              <a:t>1.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Capturando Tweets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hands on computer programing">
            <a:extLst>
              <a:ext uri="{FF2B5EF4-FFF2-40B4-BE49-F238E27FC236}">
                <a16:creationId xmlns:a16="http://schemas.microsoft.com/office/drawing/2014/main" id="{744640B6-5081-4D2F-A8C6-765468A1F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750" b="91750" l="8167" r="93333">
                        <a14:foregroundMark x1="8333" y1="42250" x2="8333" y2="42250"/>
                        <a14:foregroundMark x1="16000" y1="39250" x2="16000" y2="39250"/>
                        <a14:foregroundMark x1="23167" y1="40750" x2="23167" y2="40750"/>
                        <a14:foregroundMark x1="29167" y1="41000" x2="29167" y2="41000"/>
                        <a14:foregroundMark x1="39000" y1="39250" x2="39000" y2="39250"/>
                        <a14:foregroundMark x1="48667" y1="39500" x2="48667" y2="39500"/>
                        <a14:foregroundMark x1="84500" y1="38500" x2="84500" y2="38500"/>
                        <a14:foregroundMark x1="93333" y1="38750" x2="93333" y2="3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645"/>
          <a:stretch/>
        </p:blipFill>
        <p:spPr bwMode="auto">
          <a:xfrm>
            <a:off x="1582298" y="966844"/>
            <a:ext cx="5715000" cy="309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82D96E-9173-4208-8B68-14FEED0A7B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12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ctrTitle" idx="4294967295"/>
          </p:nvPr>
        </p:nvSpPr>
        <p:spPr>
          <a:xfrm>
            <a:off x="308472" y="1837044"/>
            <a:ext cx="5075238" cy="1721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bg1"/>
                </a:solidFill>
              </a:rPr>
              <a:t>2.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Tratando os dados</a:t>
            </a:r>
          </a:p>
        </p:txBody>
      </p:sp>
    </p:spTree>
    <p:extLst>
      <p:ext uri="{BB962C8B-B14F-4D97-AF65-F5344CB8AC3E}">
        <p14:creationId xmlns:p14="http://schemas.microsoft.com/office/powerpoint/2010/main" val="1942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hands on computer programing">
            <a:extLst>
              <a:ext uri="{FF2B5EF4-FFF2-40B4-BE49-F238E27FC236}">
                <a16:creationId xmlns:a16="http://schemas.microsoft.com/office/drawing/2014/main" id="{744640B6-5081-4D2F-A8C6-765468A1F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750" b="91750" l="8167" r="93333">
                        <a14:foregroundMark x1="8333" y1="42250" x2="8333" y2="42250"/>
                        <a14:foregroundMark x1="16000" y1="39250" x2="16000" y2="39250"/>
                        <a14:foregroundMark x1="23167" y1="40750" x2="23167" y2="40750"/>
                        <a14:foregroundMark x1="29167" y1="41000" x2="29167" y2="41000"/>
                        <a14:foregroundMark x1="39000" y1="39250" x2="39000" y2="39250"/>
                        <a14:foregroundMark x1="48667" y1="39500" x2="48667" y2="39500"/>
                        <a14:foregroundMark x1="84500" y1="38500" x2="84500" y2="38500"/>
                        <a14:foregroundMark x1="93333" y1="38750" x2="93333" y2="3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645"/>
          <a:stretch/>
        </p:blipFill>
        <p:spPr bwMode="auto">
          <a:xfrm>
            <a:off x="1582298" y="966844"/>
            <a:ext cx="5715000" cy="309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82D96E-9173-4208-8B68-14FEED0A7B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685800" y="1711842"/>
            <a:ext cx="4924200" cy="11008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FF9900"/>
                </a:solidFill>
              </a:rPr>
              <a:t>Obrigado!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rgbClr val="3796BF"/>
                </a:solidFill>
              </a:rPr>
              <a:t>Duvidas?</a:t>
            </a:r>
            <a:endParaRPr sz="3600" b="1" dirty="0">
              <a:solidFill>
                <a:srgbClr val="3796BF"/>
              </a:solidFill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71</Words>
  <Application>Microsoft Office PowerPoint</Application>
  <PresentationFormat>Apresentação na tela (16:9)</PresentationFormat>
  <Paragraphs>20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Oswald</vt:lpstr>
      <vt:lpstr>Roboto Condensed</vt:lpstr>
      <vt:lpstr>Arial</vt:lpstr>
      <vt:lpstr>Wolsey template</vt:lpstr>
      <vt:lpstr>Apresentação do PowerPoint</vt:lpstr>
      <vt:lpstr>Experimento</vt:lpstr>
      <vt:lpstr>Tecnologia</vt:lpstr>
      <vt:lpstr>1. Capturando Tweets</vt:lpstr>
      <vt:lpstr>Apresentação do PowerPoint</vt:lpstr>
      <vt:lpstr>2. Tratando os dados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Eleições 2018</dc:title>
  <dc:creator>Marcelo de Souza Dias</dc:creator>
  <cp:lastModifiedBy>Marcelo de Souza Dias</cp:lastModifiedBy>
  <cp:revision>7</cp:revision>
  <dcterms:modified xsi:type="dcterms:W3CDTF">2018-08-20T17:27:18Z</dcterms:modified>
</cp:coreProperties>
</file>