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2" r:id="rId3"/>
    <p:sldId id="263" r:id="rId4"/>
    <p:sldId id="258" r:id="rId5"/>
    <p:sldId id="265" r:id="rId6"/>
    <p:sldId id="260" r:id="rId7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9FA7"/>
    <a:srgbClr val="459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880D5-0A94-4F3F-A537-D902302C4122}" v="10" dt="2025-09-26T15:57:17.2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7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reira, Renato Fernandes" userId="737e92bd-4c5e-466b-bae3-d0899a54fca4" providerId="ADAL" clId="{865880D5-0A94-4F3F-A537-D902302C4122}"/>
    <pc:docChg chg="undo custSel addSld delSld modSld">
      <pc:chgData name="Pereira, Renato Fernandes" userId="737e92bd-4c5e-466b-bae3-d0899a54fca4" providerId="ADAL" clId="{865880D5-0A94-4F3F-A537-D902302C4122}" dt="2025-09-26T15:57:17.210" v="178" actId="20577"/>
      <pc:docMkLst>
        <pc:docMk/>
      </pc:docMkLst>
      <pc:sldChg chg="modSp mod">
        <pc:chgData name="Pereira, Renato Fernandes" userId="737e92bd-4c5e-466b-bae3-d0899a54fca4" providerId="ADAL" clId="{865880D5-0A94-4F3F-A537-D902302C4122}" dt="2025-09-26T13:39:34.745" v="95" actId="1076"/>
        <pc:sldMkLst>
          <pc:docMk/>
          <pc:sldMk cId="1487700712" sldId="256"/>
        </pc:sldMkLst>
        <pc:spChg chg="mod">
          <ac:chgData name="Pereira, Renato Fernandes" userId="737e92bd-4c5e-466b-bae3-d0899a54fca4" providerId="ADAL" clId="{865880D5-0A94-4F3F-A537-D902302C4122}" dt="2025-09-26T13:39:34.745" v="95" actId="1076"/>
          <ac:spMkLst>
            <pc:docMk/>
            <pc:sldMk cId="1487700712" sldId="256"/>
            <ac:spMk id="2" creationId="{C02C5318-1A1E-49D0-B2E2-A4B0FA9E8A40}"/>
          </ac:spMkLst>
        </pc:spChg>
        <pc:picChg chg="mod">
          <ac:chgData name="Pereira, Renato Fernandes" userId="737e92bd-4c5e-466b-bae3-d0899a54fca4" providerId="ADAL" clId="{865880D5-0A94-4F3F-A537-D902302C4122}" dt="2025-09-26T13:39:07.997" v="90" actId="1076"/>
          <ac:picMkLst>
            <pc:docMk/>
            <pc:sldMk cId="1487700712" sldId="256"/>
            <ac:picMk id="7" creationId="{3840F91C-EDD0-4D4E-A4AB-E6C77856C88C}"/>
          </ac:picMkLst>
        </pc:picChg>
      </pc:sldChg>
      <pc:sldChg chg="addSp modSp mod modClrScheme chgLayout">
        <pc:chgData name="Pereira, Renato Fernandes" userId="737e92bd-4c5e-466b-bae3-d0899a54fca4" providerId="ADAL" clId="{865880D5-0A94-4F3F-A537-D902302C4122}" dt="2025-09-26T15:55:31.439" v="168" actId="20577"/>
        <pc:sldMkLst>
          <pc:docMk/>
          <pc:sldMk cId="497607547" sldId="258"/>
        </pc:sldMkLst>
        <pc:spChg chg="mod">
          <ac:chgData name="Pereira, Renato Fernandes" userId="737e92bd-4c5e-466b-bae3-d0899a54fca4" providerId="ADAL" clId="{865880D5-0A94-4F3F-A537-D902302C4122}" dt="2025-09-26T15:55:31.439" v="168" actId="20577"/>
          <ac:spMkLst>
            <pc:docMk/>
            <pc:sldMk cId="497607547" sldId="258"/>
            <ac:spMk id="2" creationId="{921633EB-7DCB-4DDC-80AF-C885A3EE1245}"/>
          </ac:spMkLst>
        </pc:spChg>
        <pc:picChg chg="add mod">
          <ac:chgData name="Pereira, Renato Fernandes" userId="737e92bd-4c5e-466b-bae3-d0899a54fca4" providerId="ADAL" clId="{865880D5-0A94-4F3F-A537-D902302C4122}" dt="2025-09-26T15:52:40.167" v="144" actId="12788"/>
          <ac:picMkLst>
            <pc:docMk/>
            <pc:sldMk cId="497607547" sldId="258"/>
            <ac:picMk id="4" creationId="{6DDD3CA7-3316-E074-5E8D-28BB68C8D34C}"/>
          </ac:picMkLst>
        </pc:picChg>
      </pc:sldChg>
      <pc:sldChg chg="del">
        <pc:chgData name="Pereira, Renato Fernandes" userId="737e92bd-4c5e-466b-bae3-d0899a54fca4" providerId="ADAL" clId="{865880D5-0A94-4F3F-A537-D902302C4122}" dt="2025-09-26T13:47:06.085" v="128" actId="47"/>
        <pc:sldMkLst>
          <pc:docMk/>
          <pc:sldMk cId="4209322005" sldId="259"/>
        </pc:sldMkLst>
      </pc:sldChg>
      <pc:sldChg chg="modSp mod">
        <pc:chgData name="Pereira, Renato Fernandes" userId="737e92bd-4c5e-466b-bae3-d0899a54fca4" providerId="ADAL" clId="{865880D5-0A94-4F3F-A537-D902302C4122}" dt="2025-09-26T15:57:17.210" v="178" actId="20577"/>
        <pc:sldMkLst>
          <pc:docMk/>
          <pc:sldMk cId="3501347425" sldId="260"/>
        </pc:sldMkLst>
        <pc:spChg chg="mod">
          <ac:chgData name="Pereira, Renato Fernandes" userId="737e92bd-4c5e-466b-bae3-d0899a54fca4" providerId="ADAL" clId="{865880D5-0A94-4F3F-A537-D902302C4122}" dt="2025-09-26T15:57:17.210" v="178" actId="20577"/>
          <ac:spMkLst>
            <pc:docMk/>
            <pc:sldMk cId="3501347425" sldId="260"/>
            <ac:spMk id="3" creationId="{A9CB511D-EA45-4336-847C-1252667143B5}"/>
          </ac:spMkLst>
        </pc:spChg>
      </pc:sldChg>
      <pc:sldChg chg="del">
        <pc:chgData name="Pereira, Renato Fernandes" userId="737e92bd-4c5e-466b-bae3-d0899a54fca4" providerId="ADAL" clId="{865880D5-0A94-4F3F-A537-D902302C4122}" dt="2025-09-26T13:45:49.398" v="96" actId="2696"/>
        <pc:sldMkLst>
          <pc:docMk/>
          <pc:sldMk cId="1703342593" sldId="261"/>
        </pc:sldMkLst>
      </pc:sldChg>
      <pc:sldChg chg="addSp delSp modSp mod">
        <pc:chgData name="Pereira, Renato Fernandes" userId="737e92bd-4c5e-466b-bae3-d0899a54fca4" providerId="ADAL" clId="{865880D5-0A94-4F3F-A537-D902302C4122}" dt="2025-09-26T15:38:13.043" v="131" actId="5793"/>
        <pc:sldMkLst>
          <pc:docMk/>
          <pc:sldMk cId="327172837" sldId="262"/>
        </pc:sldMkLst>
        <pc:spChg chg="mod">
          <ac:chgData name="Pereira, Renato Fernandes" userId="737e92bd-4c5e-466b-bae3-d0899a54fca4" providerId="ADAL" clId="{865880D5-0A94-4F3F-A537-D902302C4122}" dt="2025-09-26T13:33:42.655" v="53" actId="20577"/>
          <ac:spMkLst>
            <pc:docMk/>
            <pc:sldMk cId="327172837" sldId="262"/>
            <ac:spMk id="2" creationId="{C6CEBE73-BAC4-FAB7-8878-467DC7E5384D}"/>
          </ac:spMkLst>
        </pc:spChg>
        <pc:spChg chg="mod">
          <ac:chgData name="Pereira, Renato Fernandes" userId="737e92bd-4c5e-466b-bae3-d0899a54fca4" providerId="ADAL" clId="{865880D5-0A94-4F3F-A537-D902302C4122}" dt="2025-09-26T15:38:13.043" v="131" actId="5793"/>
          <ac:spMkLst>
            <pc:docMk/>
            <pc:sldMk cId="327172837" sldId="262"/>
            <ac:spMk id="4" creationId="{39774E39-A2E7-9764-6212-532C9C10BF39}"/>
          </ac:spMkLst>
        </pc:spChg>
        <pc:spChg chg="del mod">
          <ac:chgData name="Pereira, Renato Fernandes" userId="737e92bd-4c5e-466b-bae3-d0899a54fca4" providerId="ADAL" clId="{865880D5-0A94-4F3F-A537-D902302C4122}" dt="2025-09-26T13:36:45.475" v="84" actId="21"/>
          <ac:spMkLst>
            <pc:docMk/>
            <pc:sldMk cId="327172837" sldId="262"/>
            <ac:spMk id="6" creationId="{E5EAB574-9F1D-138A-9DD5-6220A7363260}"/>
          </ac:spMkLst>
        </pc:spChg>
        <pc:spChg chg="add del mod">
          <ac:chgData name="Pereira, Renato Fernandes" userId="737e92bd-4c5e-466b-bae3-d0899a54fca4" providerId="ADAL" clId="{865880D5-0A94-4F3F-A537-D902302C4122}" dt="2025-09-26T13:36:51.596" v="86" actId="21"/>
          <ac:spMkLst>
            <pc:docMk/>
            <pc:sldMk cId="327172837" sldId="262"/>
            <ac:spMk id="12" creationId="{B715D5FF-3A72-FAC5-E7FF-ECB27F339350}"/>
          </ac:spMkLst>
        </pc:spChg>
        <pc:spChg chg="add mod">
          <ac:chgData name="Pereira, Renato Fernandes" userId="737e92bd-4c5e-466b-bae3-d0899a54fca4" providerId="ADAL" clId="{865880D5-0A94-4F3F-A537-D902302C4122}" dt="2025-09-26T13:36:57.697" v="88" actId="1076"/>
          <ac:spMkLst>
            <pc:docMk/>
            <pc:sldMk cId="327172837" sldId="262"/>
            <ac:spMk id="13" creationId="{B715D5FF-3A72-FAC5-E7FF-ECB27F339350}"/>
          </ac:spMkLst>
        </pc:spChg>
      </pc:sldChg>
      <pc:sldChg chg="addSp delSp modSp add mod">
        <pc:chgData name="Pereira, Renato Fernandes" userId="737e92bd-4c5e-466b-bae3-d0899a54fca4" providerId="ADAL" clId="{865880D5-0A94-4F3F-A537-D902302C4122}" dt="2025-09-26T13:36:47.983" v="85"/>
        <pc:sldMkLst>
          <pc:docMk/>
          <pc:sldMk cId="52947290" sldId="263"/>
        </pc:sldMkLst>
        <pc:spChg chg="mod">
          <ac:chgData name="Pereira, Renato Fernandes" userId="737e92bd-4c5e-466b-bae3-d0899a54fca4" providerId="ADAL" clId="{865880D5-0A94-4F3F-A537-D902302C4122}" dt="2025-09-26T13:34:00.938" v="80" actId="20577"/>
          <ac:spMkLst>
            <pc:docMk/>
            <pc:sldMk cId="52947290" sldId="263"/>
            <ac:spMk id="2" creationId="{6815FBA4-8B52-39DC-480F-497A8834D0A6}"/>
          </ac:spMkLst>
        </pc:spChg>
        <pc:spChg chg="add mod">
          <ac:chgData name="Pereira, Renato Fernandes" userId="737e92bd-4c5e-466b-bae3-d0899a54fca4" providerId="ADAL" clId="{865880D5-0A94-4F3F-A537-D902302C4122}" dt="2025-09-26T13:36:47.983" v="85"/>
          <ac:spMkLst>
            <pc:docMk/>
            <pc:sldMk cId="52947290" sldId="263"/>
            <ac:spMk id="3" creationId="{E5EAB574-9F1D-138A-9DD5-6220A7363260}"/>
          </ac:spMkLst>
        </pc:spChg>
        <pc:spChg chg="mod">
          <ac:chgData name="Pereira, Renato Fernandes" userId="737e92bd-4c5e-466b-bae3-d0899a54fca4" providerId="ADAL" clId="{865880D5-0A94-4F3F-A537-D902302C4122}" dt="2025-09-26T13:29:25.450" v="10" actId="113"/>
          <ac:spMkLst>
            <pc:docMk/>
            <pc:sldMk cId="52947290" sldId="263"/>
            <ac:spMk id="4" creationId="{099DCBFC-B926-A3A3-95A3-D8876161799C}"/>
          </ac:spMkLst>
        </pc:spChg>
        <pc:spChg chg="mod">
          <ac:chgData name="Pereira, Renato Fernandes" userId="737e92bd-4c5e-466b-bae3-d0899a54fca4" providerId="ADAL" clId="{865880D5-0A94-4F3F-A537-D902302C4122}" dt="2025-09-26T13:30:46.079" v="19" actId="20577"/>
          <ac:spMkLst>
            <pc:docMk/>
            <pc:sldMk cId="52947290" sldId="263"/>
            <ac:spMk id="5" creationId="{F81A4C22-2ADA-DCCD-05EC-635A6B905347}"/>
          </ac:spMkLst>
        </pc:spChg>
        <pc:spChg chg="del mod">
          <ac:chgData name="Pereira, Renato Fernandes" userId="737e92bd-4c5e-466b-bae3-d0899a54fca4" providerId="ADAL" clId="{865880D5-0A94-4F3F-A537-D902302C4122}" dt="2025-09-26T13:36:38.419" v="81" actId="21"/>
          <ac:spMkLst>
            <pc:docMk/>
            <pc:sldMk cId="52947290" sldId="263"/>
            <ac:spMk id="6" creationId="{B715D5FF-3A72-FAC5-E7FF-ECB27F339350}"/>
          </ac:spMkLst>
        </pc:spChg>
        <pc:spChg chg="mod">
          <ac:chgData name="Pereira, Renato Fernandes" userId="737e92bd-4c5e-466b-bae3-d0899a54fca4" providerId="ADAL" clId="{865880D5-0A94-4F3F-A537-D902302C4122}" dt="2025-09-26T13:28:45.535" v="2"/>
          <ac:spMkLst>
            <pc:docMk/>
            <pc:sldMk cId="52947290" sldId="263"/>
            <ac:spMk id="8" creationId="{B63909E6-36B4-3694-69F8-58A2C18A2D81}"/>
          </ac:spMkLst>
        </pc:spChg>
        <pc:spChg chg="mod">
          <ac:chgData name="Pereira, Renato Fernandes" userId="737e92bd-4c5e-466b-bae3-d0899a54fca4" providerId="ADAL" clId="{865880D5-0A94-4F3F-A537-D902302C4122}" dt="2025-09-26T13:29:48.030" v="11"/>
          <ac:spMkLst>
            <pc:docMk/>
            <pc:sldMk cId="52947290" sldId="263"/>
            <ac:spMk id="9" creationId="{C0A9D8E0-CEF6-BF05-9E1D-987426CB5866}"/>
          </ac:spMkLst>
        </pc:spChg>
        <pc:spChg chg="mod">
          <ac:chgData name="Pereira, Renato Fernandes" userId="737e92bd-4c5e-466b-bae3-d0899a54fca4" providerId="ADAL" clId="{865880D5-0A94-4F3F-A537-D902302C4122}" dt="2025-09-26T13:31:28.633" v="22"/>
          <ac:spMkLst>
            <pc:docMk/>
            <pc:sldMk cId="52947290" sldId="263"/>
            <ac:spMk id="10" creationId="{A6C2F6D1-EA8E-D449-14CC-CB8C2D9014DF}"/>
          </ac:spMkLst>
        </pc:spChg>
      </pc:sldChg>
      <pc:sldChg chg="addSp modSp add del mod">
        <pc:chgData name="Pereira, Renato Fernandes" userId="737e92bd-4c5e-466b-bae3-d0899a54fca4" providerId="ADAL" clId="{865880D5-0A94-4F3F-A537-D902302C4122}" dt="2025-09-26T15:56:29.844" v="176" actId="2696"/>
        <pc:sldMkLst>
          <pc:docMk/>
          <pc:sldMk cId="1872520621" sldId="264"/>
        </pc:sldMkLst>
        <pc:spChg chg="mod">
          <ac:chgData name="Pereira, Renato Fernandes" userId="737e92bd-4c5e-466b-bae3-d0899a54fca4" providerId="ADAL" clId="{865880D5-0A94-4F3F-A537-D902302C4122}" dt="2025-09-26T15:55:44.138" v="170" actId="20577"/>
          <ac:spMkLst>
            <pc:docMk/>
            <pc:sldMk cId="1872520621" sldId="264"/>
            <ac:spMk id="2" creationId="{A38B5A3F-14EA-0492-7021-6E4A85267639}"/>
          </ac:spMkLst>
        </pc:spChg>
        <pc:picChg chg="add mod">
          <ac:chgData name="Pereira, Renato Fernandes" userId="737e92bd-4c5e-466b-bae3-d0899a54fca4" providerId="ADAL" clId="{865880D5-0A94-4F3F-A537-D902302C4122}" dt="2025-09-26T15:54:53.769" v="150" actId="14100"/>
          <ac:picMkLst>
            <pc:docMk/>
            <pc:sldMk cId="1872520621" sldId="264"/>
            <ac:picMk id="4" creationId="{DD5195AB-CBE8-7BF3-83A8-D885189ECF5C}"/>
          </ac:picMkLst>
        </pc:picChg>
      </pc:sldChg>
      <pc:sldChg chg="addSp delSp modSp add mod">
        <pc:chgData name="Pereira, Renato Fernandes" userId="737e92bd-4c5e-466b-bae3-d0899a54fca4" providerId="ADAL" clId="{865880D5-0A94-4F3F-A537-D902302C4122}" dt="2025-09-26T15:56:41.413" v="177" actId="20577"/>
        <pc:sldMkLst>
          <pc:docMk/>
          <pc:sldMk cId="2577456694" sldId="265"/>
        </pc:sldMkLst>
        <pc:spChg chg="mod">
          <ac:chgData name="Pereira, Renato Fernandes" userId="737e92bd-4c5e-466b-bae3-d0899a54fca4" providerId="ADAL" clId="{865880D5-0A94-4F3F-A537-D902302C4122}" dt="2025-09-26T15:56:41.413" v="177" actId="20577"/>
          <ac:spMkLst>
            <pc:docMk/>
            <pc:sldMk cId="2577456694" sldId="265"/>
            <ac:spMk id="2" creationId="{996FF540-C5F0-070B-4344-5EC401E3B502}"/>
          </ac:spMkLst>
        </pc:spChg>
        <pc:picChg chg="add mod">
          <ac:chgData name="Pereira, Renato Fernandes" userId="737e92bd-4c5e-466b-bae3-d0899a54fca4" providerId="ADAL" clId="{865880D5-0A94-4F3F-A537-D902302C4122}" dt="2025-09-26T15:56:19.433" v="175" actId="1035"/>
          <ac:picMkLst>
            <pc:docMk/>
            <pc:sldMk cId="2577456694" sldId="265"/>
            <ac:picMk id="3" creationId="{F7C93EBC-4676-1A02-0F61-EB342ABF1C3E}"/>
          </ac:picMkLst>
        </pc:picChg>
        <pc:picChg chg="del">
          <ac:chgData name="Pereira, Renato Fernandes" userId="737e92bd-4c5e-466b-bae3-d0899a54fca4" providerId="ADAL" clId="{865880D5-0A94-4F3F-A537-D902302C4122}" dt="2025-09-26T15:55:59.295" v="172" actId="478"/>
          <ac:picMkLst>
            <pc:docMk/>
            <pc:sldMk cId="2577456694" sldId="265"/>
            <ac:picMk id="4" creationId="{4BE4BC81-C13B-F02A-D475-F268B286970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517C7B7-34F5-4531-9889-28687F60FAC8}" type="datetime1">
              <a:rPr lang="pt-BR" smtClean="0"/>
              <a:t>26/09/2025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3EC75-555C-481D-9088-738CE6DDFC83}" type="datetime1">
              <a:rPr lang="pt-BR" smtClean="0"/>
              <a:pPr/>
              <a:t>26/09/2025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BD4B5-0389-C97F-4059-2C35C8B8C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2BD7F98-2BF4-D686-9C01-470C9CA5F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1DD8403-7224-ED3B-5573-28C7F53B4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63DD8B-6549-B2B8-95AF-F0E15C8E31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90224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55F56-75C2-3460-16AA-290A48E7B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D1B6751-AB3B-F7FD-6361-615A7EC20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792F4B0-4160-AEBD-22DE-08153AAEB1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D01712-FBFA-7657-7BD2-0DBBC327FD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5477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33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CA188-873E-DE12-B34E-427B1792C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6A79F43-D992-3FF8-29B1-225B44B9BE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B46A305-B6F2-9F92-75D2-1A83CAB02B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20CE28B-4A6B-74DA-EE0C-3507C9798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7615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F5B136-74F1-42D3-987D-A097EEF8F2FE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29B074-15EB-43FB-8347-3A734D799093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36303E3-8DE9-4C2D-91EE-6F377AE582A8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4AF3F4-81C7-4F15-8991-6D0E8D06651A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6E2946E4-8964-43BF-B1D5-4261B83248E5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C9F420-083C-437A-9265-7F13EB97C6A2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07AF20-ED70-4B21-B799-75BB5818AB43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33D876-8C34-42FC-BFF7-457557B97BB7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7" name="Retâ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592437E-206F-4A1C-947F-806A50A40B88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036DDBC-F1EF-4D09-A533-5995BC167053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FFDDC01-A1CF-4C3A-BE96-FBC60101324D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52266794-2CD5-4ED3-94F8-8B8DC65FDDE3}" type="datetime1">
              <a:rPr lang="pt-BR" noProof="0" smtClean="0"/>
              <a:t>26/09/2025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pt-BR" noProof="0" smtClean="0"/>
              <a:pPr rtl="0"/>
              <a:t>‹nº›</a:t>
            </a:fld>
            <a:endParaRPr lang="pt-BR" noProof="0"/>
          </a:p>
        </p:txBody>
      </p:sp>
      <p:sp>
        <p:nvSpPr>
          <p:cNvPr id="9" name="Retâ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tâ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tâ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natofernandesp/Seminario-PAA-UFS-2025.2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â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m 6" descr="Conexões Digitai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â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tâ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tâ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7260" y="4473829"/>
            <a:ext cx="10993549" cy="895244"/>
          </a:xfrm>
        </p:spPr>
        <p:txBody>
          <a:bodyPr rtlCol="0">
            <a:noAutofit/>
          </a:bodyPr>
          <a:lstStyle/>
          <a:p>
            <a:r>
              <a:rPr lang="pt-BR" sz="4000" b="1" dirty="0">
                <a:solidFill>
                  <a:schemeClr val="bg1"/>
                </a:solidFill>
              </a:rPr>
              <a:t>Seminário – Algoritmos em grafos</a:t>
            </a:r>
            <a:endParaRPr lang="pt-BR" sz="60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Circuito hamiltoniano</a:t>
            </a:r>
          </a:p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ADC28654-E6AE-6972-9748-24F857A7E746}"/>
              </a:ext>
            </a:extLst>
          </p:cNvPr>
          <p:cNvSpPr txBox="1"/>
          <p:nvPr/>
        </p:nvSpPr>
        <p:spPr>
          <a:xfrm>
            <a:off x="617260" y="5923059"/>
            <a:ext cx="106879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Discentes: João Fernando e Renato Fernandes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4CAC94-856F-CCD5-A62C-899A3F67C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EBE73-BAC4-FAB7-8878-467DC7E53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Entendendo sobre Circuito Hamiltoniano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9774E39-A2E7-9764-6212-532C9C10BF39}"/>
              </a:ext>
            </a:extLst>
          </p:cNvPr>
          <p:cNvSpPr/>
          <p:nvPr/>
        </p:nvSpPr>
        <p:spPr>
          <a:xfrm>
            <a:off x="1244180" y="2698230"/>
            <a:ext cx="2698230" cy="3597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Um Circuito Hamiltoniano é um caminho em um grafo (conjunto de pontos e linhas) que segue duas regras:</a:t>
            </a:r>
          </a:p>
          <a:p>
            <a:pPr algn="just"/>
            <a:endParaRPr lang="pt-BR" sz="1600" dirty="0"/>
          </a:p>
          <a:p>
            <a:pPr marL="342900" indent="-342900" algn="just">
              <a:buAutoNum type="arabicPeriod"/>
            </a:pPr>
            <a:r>
              <a:rPr lang="pt-BR" sz="1600" dirty="0"/>
              <a:t>Visita Única: Passa por cada vértice (nó) do grafo exatamente uma vez.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2. Ciclo Fechado: Retorna ao vértice de onde começou, formando um ciclo.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ABFD98E8-C398-5FA7-D0BD-3CE30F955F06}"/>
              </a:ext>
            </a:extLst>
          </p:cNvPr>
          <p:cNvSpPr/>
          <p:nvPr/>
        </p:nvSpPr>
        <p:spPr>
          <a:xfrm>
            <a:off x="4648196" y="2698230"/>
            <a:ext cx="2698230" cy="3597639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É um problema clássico de otimização na </a:t>
            </a:r>
            <a:r>
              <a:rPr lang="pt-BR" sz="1600" b="1" dirty="0"/>
              <a:t>Teoria dos Grafos</a:t>
            </a:r>
            <a:r>
              <a:rPr lang="pt-BR" sz="1600" dirty="0"/>
              <a:t> (NP-Completo).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7AED0D87-9E27-F7A1-30D4-9169A7859D29}"/>
              </a:ext>
            </a:extLst>
          </p:cNvPr>
          <p:cNvSpPr/>
          <p:nvPr/>
        </p:nvSpPr>
        <p:spPr>
          <a:xfrm>
            <a:off x="1244180" y="2191064"/>
            <a:ext cx="2698230" cy="417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O Que É?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8C94364-6FC2-6585-C018-CA2724385953}"/>
              </a:ext>
            </a:extLst>
          </p:cNvPr>
          <p:cNvSpPr/>
          <p:nvPr/>
        </p:nvSpPr>
        <p:spPr>
          <a:xfrm>
            <a:off x="4648196" y="2191064"/>
            <a:ext cx="2698230" cy="41722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Por que é Importante?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5E85EB-C59E-995E-6773-C38E7B8C0664}"/>
              </a:ext>
            </a:extLst>
          </p:cNvPr>
          <p:cNvSpPr/>
          <p:nvPr/>
        </p:nvSpPr>
        <p:spPr>
          <a:xfrm>
            <a:off x="8052212" y="2191064"/>
            <a:ext cx="2698230" cy="41722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Aplicações Práticas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715D5FF-3A72-FAC5-E7FF-ECB27F339350}"/>
              </a:ext>
            </a:extLst>
          </p:cNvPr>
          <p:cNvSpPr/>
          <p:nvPr/>
        </p:nvSpPr>
        <p:spPr>
          <a:xfrm>
            <a:off x="8052212" y="2698230"/>
            <a:ext cx="2698230" cy="3597639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dirty="0"/>
              <a:t>🌐 Logística e Roteamento: Otimização de rotas de entrega ou coleta de lixo.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🤖 Robótica: Planejamento do caminho mais eficiente para um robô que precisa visitar todos os pontos de uma área (</a:t>
            </a:r>
            <a:r>
              <a:rPr lang="pt-BR" sz="1400" dirty="0" err="1"/>
              <a:t>ex</a:t>
            </a:r>
            <a:r>
              <a:rPr lang="pt-BR" sz="1400" dirty="0"/>
              <a:t>: furação de placas de circuito, como no seu código).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dirty="0"/>
              <a:t>💻 Design de Circuitos: Simplificação e otimização da fiação em placas eletrônicas.</a:t>
            </a:r>
          </a:p>
        </p:txBody>
      </p:sp>
    </p:spTree>
    <p:extLst>
      <p:ext uri="{BB962C8B-B14F-4D97-AF65-F5344CB8AC3E}">
        <p14:creationId xmlns:p14="http://schemas.microsoft.com/office/powerpoint/2010/main" val="32717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F69ED-CDDC-F8F4-6656-B71E27BB7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15FBA4-8B52-39DC-480F-497A8834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t-BR" dirty="0"/>
              <a:t>Aplicação desenvolvida do Circuito Hamiltoniano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099DCBFC-B926-A3A3-95A3-D8876161799C}"/>
              </a:ext>
            </a:extLst>
          </p:cNvPr>
          <p:cNvSpPr/>
          <p:nvPr/>
        </p:nvSpPr>
        <p:spPr>
          <a:xfrm>
            <a:off x="1244180" y="2698230"/>
            <a:ext cx="2698230" cy="359763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600" dirty="0"/>
              <a:t>A aplicação combina: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🐍 Python: Linguagem base.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dirty="0" err="1"/>
              <a:t>streamlit</a:t>
            </a:r>
            <a:r>
              <a:rPr lang="pt-BR" sz="1600" dirty="0"/>
              <a:t>: Cria a interface web interativa.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b="1" dirty="0" err="1"/>
              <a:t>networkx</a:t>
            </a:r>
            <a:r>
              <a:rPr lang="pt-BR" sz="1600" dirty="0"/>
              <a:t>: Realiza toda a modelagem e análise dos grafos.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F81A4C22-2ADA-DCCD-05EC-635A6B905347}"/>
              </a:ext>
            </a:extLst>
          </p:cNvPr>
          <p:cNvSpPr/>
          <p:nvPr/>
        </p:nvSpPr>
        <p:spPr>
          <a:xfrm>
            <a:off x="4648196" y="2698230"/>
            <a:ext cx="2698230" cy="3597639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Algoritmo de </a:t>
            </a:r>
            <a:r>
              <a:rPr lang="pt-BR" sz="1600" b="1" dirty="0" err="1"/>
              <a:t>Backtracking</a:t>
            </a:r>
            <a:r>
              <a:rPr lang="pt-BR" sz="1600" dirty="0"/>
              <a:t>:</a:t>
            </a:r>
          </a:p>
          <a:p>
            <a:pPr algn="ctr"/>
            <a:endParaRPr lang="pt-BR" sz="1600" dirty="0"/>
          </a:p>
          <a:p>
            <a:pPr algn="just"/>
            <a:r>
              <a:rPr lang="pt-BR" sz="1600" dirty="0"/>
              <a:t>Utiliza uma abordagem de "força bruta inteligente" para explorar as possibilidades.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Tenta um caminho; se falhar em encontrar um circuito completo, ele volta (</a:t>
            </a:r>
            <a:r>
              <a:rPr lang="pt-BR" sz="1600" dirty="0" err="1"/>
              <a:t>backtrack</a:t>
            </a:r>
            <a:r>
              <a:rPr lang="pt-BR" sz="1600" dirty="0"/>
              <a:t>) e tenta uma rota diferente.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3909E6-36B4-3694-69F8-58A2C18A2D81}"/>
              </a:ext>
            </a:extLst>
          </p:cNvPr>
          <p:cNvSpPr/>
          <p:nvPr/>
        </p:nvSpPr>
        <p:spPr>
          <a:xfrm>
            <a:off x="1244180" y="2191064"/>
            <a:ext cx="2698230" cy="4172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Tecnologias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C0A9D8E0-CEF6-BF05-9E1D-987426CB5866}"/>
              </a:ext>
            </a:extLst>
          </p:cNvPr>
          <p:cNvSpPr/>
          <p:nvPr/>
        </p:nvSpPr>
        <p:spPr>
          <a:xfrm>
            <a:off x="4648196" y="2191064"/>
            <a:ext cx="2698230" cy="417226"/>
          </a:xfrm>
          <a:prstGeom prst="rect">
            <a:avLst/>
          </a:prstGeom>
          <a:solidFill>
            <a:srgbClr val="4590B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Estratégia de Resolução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6C2F6D1-EA8E-D449-14CC-CB8C2D9014DF}"/>
              </a:ext>
            </a:extLst>
          </p:cNvPr>
          <p:cNvSpPr/>
          <p:nvPr/>
        </p:nvSpPr>
        <p:spPr>
          <a:xfrm>
            <a:off x="8052212" y="2191064"/>
            <a:ext cx="2698230" cy="417226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/>
              <a:t>Funcionalidades Chave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5EAB574-9F1D-138A-9DD5-6220A7363260}"/>
              </a:ext>
            </a:extLst>
          </p:cNvPr>
          <p:cNvSpPr/>
          <p:nvPr/>
        </p:nvSpPr>
        <p:spPr>
          <a:xfrm>
            <a:off x="8052213" y="2698230"/>
            <a:ext cx="2698230" cy="3597639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pt-BR" sz="1400" b="1" dirty="0"/>
              <a:t>Visualização</a:t>
            </a:r>
            <a:r>
              <a:rPr lang="pt-BR" sz="1400" dirty="0"/>
              <a:t>: Desenha o grafo e destaca o circuito Hamiltoniano encontrado em vermelho.</a:t>
            </a:r>
          </a:p>
          <a:p>
            <a:pPr algn="just"/>
            <a:endParaRPr lang="pt-BR" sz="1400" dirty="0"/>
          </a:p>
          <a:p>
            <a:pPr algn="just"/>
            <a:r>
              <a:rPr lang="pt-BR" sz="1400" b="1" dirty="0"/>
              <a:t>Justificativa Inteligente</a:t>
            </a:r>
            <a:r>
              <a:rPr lang="pt-BR" sz="1400" dirty="0"/>
              <a:t>: Se não houver circuito, o programa diagnostica o motivo da falha, como:</a:t>
            </a:r>
          </a:p>
          <a:p>
            <a:pPr marL="342900" indent="-342900" algn="just">
              <a:buAutoNum type="arabicPeriod"/>
            </a:pPr>
            <a:r>
              <a:rPr lang="pt-BR" sz="1400" dirty="0"/>
              <a:t>Vértices com grau insuficiente (grau &lt; 2).</a:t>
            </a:r>
          </a:p>
          <a:p>
            <a:pPr marL="342900" indent="-342900" algn="just">
              <a:buAutoNum type="arabicPeriod"/>
            </a:pPr>
            <a:r>
              <a:rPr lang="pt-BR" sz="1400" dirty="0"/>
              <a:t> Grafo desconectado (impossível ligar todos os pontos).3. Existência de Pontos de Articulação (vértices críticos).</a:t>
            </a:r>
          </a:p>
        </p:txBody>
      </p:sp>
    </p:spTree>
    <p:extLst>
      <p:ext uri="{BB962C8B-B14F-4D97-AF65-F5344CB8AC3E}">
        <p14:creationId xmlns:p14="http://schemas.microsoft.com/office/powerpoint/2010/main" val="52947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Gráfico – 5 vértices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DDD3CA7-3316-E074-5E8D-28BB68C8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28" y="1873771"/>
            <a:ext cx="10102744" cy="484931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EFE9D-590C-12D8-F720-1F712EC4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6FF540-C5F0-070B-4344-5EC401E3B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pt-BR" dirty="0"/>
              <a:t>Gráfico – 6 vértices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7C93EBC-4676-1A02-0F61-EB342ABF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935" y="1873771"/>
            <a:ext cx="10107832" cy="471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45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tâ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tâ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algn="ctr" rtl="0"/>
            <a:r>
              <a:rPr lang="pt-BR" dirty="0">
                <a:solidFill>
                  <a:srgbClr val="FFFFFF"/>
                </a:solidFill>
              </a:rPr>
              <a:t>Fim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r>
              <a:rPr lang="pt-BR" dirty="0">
                <a:solidFill>
                  <a:schemeClr val="bg2"/>
                </a:solidFill>
                <a:hlinkClick r:id="rId3"/>
              </a:rPr>
              <a:t>https://github.com/renatofernandesp/Seminario-PAA-UFS-2025.2.git</a:t>
            </a:r>
            <a:endParaRPr lang="pt-BR" dirty="0">
              <a:solidFill>
                <a:schemeClr val="bg2"/>
              </a:solidFill>
            </a:endParaRPr>
          </a:p>
          <a:p>
            <a:endParaRPr lang="pt-BR" dirty="0">
              <a:solidFill>
                <a:schemeClr val="bg2"/>
              </a:solidFill>
            </a:endParaRPr>
          </a:p>
          <a:p>
            <a:pPr rtl="0"/>
            <a:endParaRPr lang="pt-BR" dirty="0">
              <a:solidFill>
                <a:schemeClr val="bg2"/>
              </a:solidFill>
            </a:endParaRPr>
          </a:p>
        </p:txBody>
      </p:sp>
      <p:pic>
        <p:nvPicPr>
          <p:cNvPr id="5" name="Imagem 4" descr="Números Digitai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8438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{884CD39B-66F4-4F3A-8BE4-A345241B9A7B}TF9cd6fad6-da1d-416b-8dc8-a086cd1045b136a2ac61_win32-213b552fe10f</Template>
  <TotalTime>92</TotalTime>
  <Words>327</Words>
  <Application>Microsoft Office PowerPoint</Application>
  <PresentationFormat>Widescreen</PresentationFormat>
  <Paragraphs>49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Personalizado</vt:lpstr>
      <vt:lpstr>Seminário – Algoritmos em grafos</vt:lpstr>
      <vt:lpstr>Entendendo sobre Circuito Hamiltoniano</vt:lpstr>
      <vt:lpstr>Aplicação desenvolvida do Circuito Hamiltoniano</vt:lpstr>
      <vt:lpstr>Gráfico – 5 vértices</vt:lpstr>
      <vt:lpstr>Gráfico – 6 vértices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Pereira, Renato Fernandes</dc:creator>
  <cp:lastModifiedBy>Pereira, Renato Fernandes</cp:lastModifiedBy>
  <cp:revision>1</cp:revision>
  <dcterms:created xsi:type="dcterms:W3CDTF">2025-09-26T12:21:02Z</dcterms:created>
  <dcterms:modified xsi:type="dcterms:W3CDTF">2025-09-26T15:57:26Z</dcterms:modified>
</cp:coreProperties>
</file>